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sldIdLst>
    <p:sldId id="571" r:id="rId5"/>
    <p:sldId id="573" r:id="rId6"/>
    <p:sldId id="875" r:id="rId7"/>
    <p:sldId id="572" r:id="rId8"/>
    <p:sldId id="873" r:id="rId9"/>
    <p:sldId id="574" r:id="rId10"/>
    <p:sldId id="870" r:id="rId11"/>
    <p:sldId id="373" r:id="rId12"/>
    <p:sldId id="336" r:id="rId13"/>
    <p:sldId id="874" r:id="rId14"/>
    <p:sldId id="294" r:id="rId15"/>
    <p:sldId id="389" r:id="rId16"/>
    <p:sldId id="290" r:id="rId17"/>
    <p:sldId id="326" r:id="rId18"/>
    <p:sldId id="316" r:id="rId19"/>
    <p:sldId id="257" r:id="rId20"/>
    <p:sldId id="322" r:id="rId21"/>
    <p:sldId id="260" r:id="rId22"/>
    <p:sldId id="261" r:id="rId23"/>
    <p:sldId id="288" r:id="rId24"/>
    <p:sldId id="877" r:id="rId25"/>
    <p:sldId id="878" r:id="rId26"/>
    <p:sldId id="289" r:id="rId27"/>
    <p:sldId id="318" r:id="rId28"/>
    <p:sldId id="319" r:id="rId29"/>
    <p:sldId id="57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1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57"/>
    <a:srgbClr val="FFCD00"/>
    <a:srgbClr val="FBB031"/>
    <a:srgbClr val="E32726"/>
    <a:srgbClr val="8B857B"/>
    <a:srgbClr val="FF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AA71F1-42CF-BBE9-57D4-F32492AB8937}" v="268" dt="2022-07-08T17:26:33.130"/>
    <p1510:client id="{5342CE29-5E86-AAB9-A517-46E94802B5D9}" v="206" dt="2022-07-08T18:47:53.105"/>
    <p1510:client id="{A20BB03A-E011-0F00-CBD1-9FFB5472F28C}" v="24" dt="2022-07-06T18:11:31.998"/>
    <p1510:client id="{FA88B9D0-06CF-4A7F-AC1F-89818669720D}" v="2" dt="2022-07-06T17:21:41.187"/>
  </p1510:revLst>
</p1510:revInfo>
</file>

<file path=ppt/tableStyles.xml><?xml version="1.0" encoding="utf-8"?>
<a:tblStyleLst xmlns:a="http://schemas.openxmlformats.org/drawingml/2006/main" def="{5C22544A-7EE6-4342-B048-85BDC9FD1C3A}"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411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na Pinheiro Bento" userId="S::mariana.pinheirobent@ucalgary.ca::c7b92f7b-d659-4d68-91a8-0ac48defa11f" providerId="AD" clId="Web-{5342CE29-5E86-AAB9-A517-46E94802B5D9}"/>
    <pc:docChg chg="addSld delSld modSld sldOrd">
      <pc:chgData name="Mariana Pinheiro Bento" userId="S::mariana.pinheirobent@ucalgary.ca::c7b92f7b-d659-4d68-91a8-0ac48defa11f" providerId="AD" clId="Web-{5342CE29-5E86-AAB9-A517-46E94802B5D9}" dt="2022-07-08T18:45:51.356" v="160"/>
      <pc:docMkLst>
        <pc:docMk/>
      </pc:docMkLst>
      <pc:sldChg chg="ord">
        <pc:chgData name="Mariana Pinheiro Bento" userId="S::mariana.pinheirobent@ucalgary.ca::c7b92f7b-d659-4d68-91a8-0ac48defa11f" providerId="AD" clId="Web-{5342CE29-5E86-AAB9-A517-46E94802B5D9}" dt="2022-07-08T18:15:28.036" v="150"/>
        <pc:sldMkLst>
          <pc:docMk/>
          <pc:sldMk cId="350226644" sldId="257"/>
        </pc:sldMkLst>
      </pc:sldChg>
      <pc:sldChg chg="del">
        <pc:chgData name="Mariana Pinheiro Bento" userId="S::mariana.pinheirobent@ucalgary.ca::c7b92f7b-d659-4d68-91a8-0ac48defa11f" providerId="AD" clId="Web-{5342CE29-5E86-AAB9-A517-46E94802B5D9}" dt="2022-07-08T17:56:41.133" v="117"/>
        <pc:sldMkLst>
          <pc:docMk/>
          <pc:sldMk cId="355634050" sldId="269"/>
        </pc:sldMkLst>
      </pc:sldChg>
      <pc:sldChg chg="del">
        <pc:chgData name="Mariana Pinheiro Bento" userId="S::mariana.pinheirobent@ucalgary.ca::c7b92f7b-d659-4d68-91a8-0ac48defa11f" providerId="AD" clId="Web-{5342CE29-5E86-AAB9-A517-46E94802B5D9}" dt="2022-07-08T17:57:01.149" v="120"/>
        <pc:sldMkLst>
          <pc:docMk/>
          <pc:sldMk cId="1414363081" sldId="270"/>
        </pc:sldMkLst>
      </pc:sldChg>
      <pc:sldChg chg="del">
        <pc:chgData name="Mariana Pinheiro Bento" userId="S::mariana.pinheirobent@ucalgary.ca::c7b92f7b-d659-4d68-91a8-0ac48defa11f" providerId="AD" clId="Web-{5342CE29-5E86-AAB9-A517-46E94802B5D9}" dt="2022-07-08T17:56:44.493" v="118"/>
        <pc:sldMkLst>
          <pc:docMk/>
          <pc:sldMk cId="4024816055" sldId="277"/>
        </pc:sldMkLst>
      </pc:sldChg>
      <pc:sldChg chg="ord">
        <pc:chgData name="Mariana Pinheiro Bento" userId="S::mariana.pinheirobent@ucalgary.ca::c7b92f7b-d659-4d68-91a8-0ac48defa11f" providerId="AD" clId="Web-{5342CE29-5E86-AAB9-A517-46E94802B5D9}" dt="2022-07-08T17:59:40.932" v="133"/>
        <pc:sldMkLst>
          <pc:docMk/>
          <pc:sldMk cId="2525899596" sldId="289"/>
        </pc:sldMkLst>
      </pc:sldChg>
      <pc:sldChg chg="del">
        <pc:chgData name="Mariana Pinheiro Bento" userId="S::mariana.pinheirobent@ucalgary.ca::c7b92f7b-d659-4d68-91a8-0ac48defa11f" providerId="AD" clId="Web-{5342CE29-5E86-AAB9-A517-46E94802B5D9}" dt="2022-07-08T17:56:56.259" v="119"/>
        <pc:sldMkLst>
          <pc:docMk/>
          <pc:sldMk cId="605462827" sldId="291"/>
        </pc:sldMkLst>
      </pc:sldChg>
      <pc:sldChg chg="del">
        <pc:chgData name="Mariana Pinheiro Bento" userId="S::mariana.pinheirobent@ucalgary.ca::c7b92f7b-d659-4d68-91a8-0ac48defa11f" providerId="AD" clId="Web-{5342CE29-5E86-AAB9-A517-46E94802B5D9}" dt="2022-07-08T18:16:05.286" v="151"/>
        <pc:sldMkLst>
          <pc:docMk/>
          <pc:sldMk cId="1368881291" sldId="292"/>
        </pc:sldMkLst>
      </pc:sldChg>
      <pc:sldChg chg="del">
        <pc:chgData name="Mariana Pinheiro Bento" userId="S::mariana.pinheirobent@ucalgary.ca::c7b92f7b-d659-4d68-91a8-0ac48defa11f" providerId="AD" clId="Web-{5342CE29-5E86-AAB9-A517-46E94802B5D9}" dt="2022-07-08T18:00:49.339" v="134"/>
        <pc:sldMkLst>
          <pc:docMk/>
          <pc:sldMk cId="383658338" sldId="293"/>
        </pc:sldMkLst>
      </pc:sldChg>
      <pc:sldChg chg="ord">
        <pc:chgData name="Mariana Pinheiro Bento" userId="S::mariana.pinheirobent@ucalgary.ca::c7b92f7b-d659-4d68-91a8-0ac48defa11f" providerId="AD" clId="Web-{5342CE29-5E86-AAB9-A517-46E94802B5D9}" dt="2022-07-08T17:57:35.681" v="126"/>
        <pc:sldMkLst>
          <pc:docMk/>
          <pc:sldMk cId="10285696" sldId="294"/>
        </pc:sldMkLst>
      </pc:sldChg>
      <pc:sldChg chg="del">
        <pc:chgData name="Mariana Pinheiro Bento" userId="S::mariana.pinheirobent@ucalgary.ca::c7b92f7b-d659-4d68-91a8-0ac48defa11f" providerId="AD" clId="Web-{5342CE29-5E86-AAB9-A517-46E94802B5D9}" dt="2022-07-08T17:56:37.024" v="116"/>
        <pc:sldMkLst>
          <pc:docMk/>
          <pc:sldMk cId="3886215652" sldId="296"/>
        </pc:sldMkLst>
      </pc:sldChg>
      <pc:sldChg chg="ord">
        <pc:chgData name="Mariana Pinheiro Bento" userId="S::mariana.pinheirobent@ucalgary.ca::c7b92f7b-d659-4d68-91a8-0ac48defa11f" providerId="AD" clId="Web-{5342CE29-5E86-AAB9-A517-46E94802B5D9}" dt="2022-07-08T18:14:52.645" v="145"/>
        <pc:sldMkLst>
          <pc:docMk/>
          <pc:sldMk cId="1969716221" sldId="316"/>
        </pc:sldMkLst>
      </pc:sldChg>
      <pc:sldChg chg="ord">
        <pc:chgData name="Mariana Pinheiro Bento" userId="S::mariana.pinheirobent@ucalgary.ca::c7b92f7b-d659-4d68-91a8-0ac48defa11f" providerId="AD" clId="Web-{5342CE29-5E86-AAB9-A517-46E94802B5D9}" dt="2022-07-08T18:15:14.239" v="148"/>
        <pc:sldMkLst>
          <pc:docMk/>
          <pc:sldMk cId="226283983" sldId="326"/>
        </pc:sldMkLst>
      </pc:sldChg>
      <pc:sldChg chg="del">
        <pc:chgData name="Mariana Pinheiro Bento" userId="S::mariana.pinheirobent@ucalgary.ca::c7b92f7b-d659-4d68-91a8-0ac48defa11f" providerId="AD" clId="Web-{5342CE29-5E86-AAB9-A517-46E94802B5D9}" dt="2022-07-08T18:00:51.542" v="135"/>
        <pc:sldMkLst>
          <pc:docMk/>
          <pc:sldMk cId="85658319" sldId="376"/>
        </pc:sldMkLst>
      </pc:sldChg>
      <pc:sldChg chg="modSp">
        <pc:chgData name="Mariana Pinheiro Bento" userId="S::mariana.pinheirobent@ucalgary.ca::c7b92f7b-d659-4d68-91a8-0ac48defa11f" providerId="AD" clId="Web-{5342CE29-5E86-AAB9-A517-46E94802B5D9}" dt="2022-07-08T17:57:58.134" v="128" actId="20577"/>
        <pc:sldMkLst>
          <pc:docMk/>
          <pc:sldMk cId="254475040" sldId="572"/>
        </pc:sldMkLst>
        <pc:spChg chg="mod">
          <ac:chgData name="Mariana Pinheiro Bento" userId="S::mariana.pinheirobent@ucalgary.ca::c7b92f7b-d659-4d68-91a8-0ac48defa11f" providerId="AD" clId="Web-{5342CE29-5E86-AAB9-A517-46E94802B5D9}" dt="2022-07-08T17:57:58.134" v="128" actId="20577"/>
          <ac:spMkLst>
            <pc:docMk/>
            <pc:sldMk cId="254475040" sldId="572"/>
            <ac:spMk id="3" creationId="{8CA0D1CA-D728-946C-A563-30A5645A8A3B}"/>
          </ac:spMkLst>
        </pc:spChg>
      </pc:sldChg>
      <pc:sldChg chg="del">
        <pc:chgData name="Mariana Pinheiro Bento" userId="S::mariana.pinheirobent@ucalgary.ca::c7b92f7b-d659-4d68-91a8-0ac48defa11f" providerId="AD" clId="Web-{5342CE29-5E86-AAB9-A517-46E94802B5D9}" dt="2022-07-08T17:56:35.212" v="115"/>
        <pc:sldMkLst>
          <pc:docMk/>
          <pc:sldMk cId="1434717362" sldId="576"/>
        </pc:sldMkLst>
      </pc:sldChg>
      <pc:sldChg chg="addSp delSp modSp new">
        <pc:chgData name="Mariana Pinheiro Bento" userId="S::mariana.pinheirobent@ucalgary.ca::c7b92f7b-d659-4d68-91a8-0ac48defa11f" providerId="AD" clId="Web-{5342CE29-5E86-AAB9-A517-46E94802B5D9}" dt="2022-07-08T17:54:53.242" v="112" actId="1076"/>
        <pc:sldMkLst>
          <pc:docMk/>
          <pc:sldMk cId="2187348978" sldId="875"/>
        </pc:sldMkLst>
        <pc:spChg chg="mod">
          <ac:chgData name="Mariana Pinheiro Bento" userId="S::mariana.pinheirobent@ucalgary.ca::c7b92f7b-d659-4d68-91a8-0ac48defa11f" providerId="AD" clId="Web-{5342CE29-5E86-AAB9-A517-46E94802B5D9}" dt="2022-07-07T17:02:41.624" v="6" actId="20577"/>
          <ac:spMkLst>
            <pc:docMk/>
            <pc:sldMk cId="2187348978" sldId="875"/>
            <ac:spMk id="2" creationId="{83C55B96-D4BE-EF2C-7AAD-2A2364A21952}"/>
          </ac:spMkLst>
        </pc:spChg>
        <pc:spChg chg="mod">
          <ac:chgData name="Mariana Pinheiro Bento" userId="S::mariana.pinheirobent@ucalgary.ca::c7b92f7b-d659-4d68-91a8-0ac48defa11f" providerId="AD" clId="Web-{5342CE29-5E86-AAB9-A517-46E94802B5D9}" dt="2022-07-07T17:02:46.093" v="14" actId="20577"/>
          <ac:spMkLst>
            <pc:docMk/>
            <pc:sldMk cId="2187348978" sldId="875"/>
            <ac:spMk id="3" creationId="{54284E04-78A9-196B-A6EC-D93A7DC9909F}"/>
          </ac:spMkLst>
        </pc:spChg>
        <pc:spChg chg="add mod">
          <ac:chgData name="Mariana Pinheiro Bento" userId="S::mariana.pinheirobent@ucalgary.ca::c7b92f7b-d659-4d68-91a8-0ac48defa11f" providerId="AD" clId="Web-{5342CE29-5E86-AAB9-A517-46E94802B5D9}" dt="2022-07-08T17:54:27.366" v="106" actId="20577"/>
          <ac:spMkLst>
            <pc:docMk/>
            <pc:sldMk cId="2187348978" sldId="875"/>
            <ac:spMk id="5" creationId="{A5C72935-22D4-CC4D-98D2-0B5CD661472E}"/>
          </ac:spMkLst>
        </pc:spChg>
        <pc:spChg chg="mod">
          <ac:chgData name="Mariana Pinheiro Bento" userId="S::mariana.pinheirobent@ucalgary.ca::c7b92f7b-d659-4d68-91a8-0ac48defa11f" providerId="AD" clId="Web-{5342CE29-5E86-AAB9-A517-46E94802B5D9}" dt="2022-07-08T17:54:53.242" v="112" actId="1076"/>
          <ac:spMkLst>
            <pc:docMk/>
            <pc:sldMk cId="2187348978" sldId="875"/>
            <ac:spMk id="6" creationId="{EA131117-7308-836D-14EC-2739D921590A}"/>
          </ac:spMkLst>
        </pc:spChg>
        <pc:spChg chg="del mod">
          <ac:chgData name="Mariana Pinheiro Bento" userId="S::mariana.pinheirobent@ucalgary.ca::c7b92f7b-d659-4d68-91a8-0ac48defa11f" providerId="AD" clId="Web-{5342CE29-5E86-AAB9-A517-46E94802B5D9}" dt="2022-07-08T17:53:38.366" v="93"/>
          <ac:spMkLst>
            <pc:docMk/>
            <pc:sldMk cId="2187348978" sldId="875"/>
            <ac:spMk id="14" creationId="{CF0D6F3F-0660-9771-37CA-C1555516A041}"/>
          </ac:spMkLst>
        </pc:spChg>
        <pc:picChg chg="add mod modCrop">
          <ac:chgData name="Mariana Pinheiro Bento" userId="S::mariana.pinheirobent@ucalgary.ca::c7b92f7b-d659-4d68-91a8-0ac48defa11f" providerId="AD" clId="Web-{5342CE29-5E86-AAB9-A517-46E94802B5D9}" dt="2022-07-08T17:54:28.335" v="107" actId="1076"/>
          <ac:picMkLst>
            <pc:docMk/>
            <pc:sldMk cId="2187348978" sldId="875"/>
            <ac:picMk id="7" creationId="{1DB2E337-6944-A35F-5C7C-DB52E587E38D}"/>
          </ac:picMkLst>
        </pc:picChg>
        <pc:picChg chg="mod">
          <ac:chgData name="Mariana Pinheiro Bento" userId="S::mariana.pinheirobent@ucalgary.ca::c7b92f7b-d659-4d68-91a8-0ac48defa11f" providerId="AD" clId="Web-{5342CE29-5E86-AAB9-A517-46E94802B5D9}" dt="2022-07-08T17:54:44.398" v="110" actId="1076"/>
          <ac:picMkLst>
            <pc:docMk/>
            <pc:sldMk cId="2187348978" sldId="875"/>
            <ac:picMk id="10" creationId="{14496EE6-6624-B4D7-DF9E-4956FD51A3B5}"/>
          </ac:picMkLst>
        </pc:picChg>
      </pc:sldChg>
      <pc:sldChg chg="modSp new del">
        <pc:chgData name="Mariana Pinheiro Bento" userId="S::mariana.pinheirobent@ucalgary.ca::c7b92f7b-d659-4d68-91a8-0ac48defa11f" providerId="AD" clId="Web-{5342CE29-5E86-AAB9-A517-46E94802B5D9}" dt="2022-07-08T17:55:09.648" v="114"/>
        <pc:sldMkLst>
          <pc:docMk/>
          <pc:sldMk cId="4141337618" sldId="876"/>
        </pc:sldMkLst>
        <pc:spChg chg="mod">
          <ac:chgData name="Mariana Pinheiro Bento" userId="S::mariana.pinheirobent@ucalgary.ca::c7b92f7b-d659-4d68-91a8-0ac48defa11f" providerId="AD" clId="Web-{5342CE29-5E86-AAB9-A517-46E94802B5D9}" dt="2022-07-07T17:14:36.511" v="19" actId="20577"/>
          <ac:spMkLst>
            <pc:docMk/>
            <pc:sldMk cId="4141337618" sldId="876"/>
            <ac:spMk id="2" creationId="{3D4178A0-6DC7-7E7E-3DC4-E554461C2873}"/>
          </ac:spMkLst>
        </pc:spChg>
      </pc:sldChg>
      <pc:sldChg chg="modSp add ord">
        <pc:chgData name="Mariana Pinheiro Bento" userId="S::mariana.pinheirobent@ucalgary.ca::c7b92f7b-d659-4d68-91a8-0ac48defa11f" providerId="AD" clId="Web-{5342CE29-5E86-AAB9-A517-46E94802B5D9}" dt="2022-07-08T18:45:30.309" v="159" actId="20577"/>
        <pc:sldMkLst>
          <pc:docMk/>
          <pc:sldMk cId="143361299" sldId="877"/>
        </pc:sldMkLst>
        <pc:spChg chg="mod">
          <ac:chgData name="Mariana Pinheiro Bento" userId="S::mariana.pinheirobent@ucalgary.ca::c7b92f7b-d659-4d68-91a8-0ac48defa11f" providerId="AD" clId="Web-{5342CE29-5E86-AAB9-A517-46E94802B5D9}" dt="2022-07-08T18:45:30.309" v="159" actId="20577"/>
          <ac:spMkLst>
            <pc:docMk/>
            <pc:sldMk cId="143361299" sldId="877"/>
            <ac:spMk id="2" creationId="{A3659582-D7C7-51E4-A60C-70888C846D72}"/>
          </ac:spMkLst>
        </pc:spChg>
        <pc:spChg chg="mod">
          <ac:chgData name="Mariana Pinheiro Bento" userId="S::mariana.pinheirobent@ucalgary.ca::c7b92f7b-d659-4d68-91a8-0ac48defa11f" providerId="AD" clId="Web-{5342CE29-5E86-AAB9-A517-46E94802B5D9}" dt="2022-07-08T18:45:24.653" v="153" actId="20577"/>
          <ac:spMkLst>
            <pc:docMk/>
            <pc:sldMk cId="143361299" sldId="877"/>
            <ac:spMk id="3" creationId="{C9E9F653-71AF-25A1-487C-B2E7FFA64646}"/>
          </ac:spMkLst>
        </pc:spChg>
      </pc:sldChg>
      <pc:sldChg chg="modSp new del">
        <pc:chgData name="Mariana Pinheiro Bento" userId="S::mariana.pinheirobent@ucalgary.ca::c7b92f7b-d659-4d68-91a8-0ac48defa11f" providerId="AD" clId="Web-{5342CE29-5E86-AAB9-A517-46E94802B5D9}" dt="2022-07-07T17:16:38.919" v="26"/>
        <pc:sldMkLst>
          <pc:docMk/>
          <pc:sldMk cId="1738955376" sldId="877"/>
        </pc:sldMkLst>
        <pc:spChg chg="mod">
          <ac:chgData name="Mariana Pinheiro Bento" userId="S::mariana.pinheirobent@ucalgary.ca::c7b92f7b-d659-4d68-91a8-0ac48defa11f" providerId="AD" clId="Web-{5342CE29-5E86-AAB9-A517-46E94802B5D9}" dt="2022-07-07T17:16:37.169" v="25" actId="20577"/>
          <ac:spMkLst>
            <pc:docMk/>
            <pc:sldMk cId="1738955376" sldId="877"/>
            <ac:spMk id="2" creationId="{A3659582-D7C7-51E4-A60C-70888C846D72}"/>
          </ac:spMkLst>
        </pc:spChg>
      </pc:sldChg>
      <pc:sldChg chg="new">
        <pc:chgData name="Mariana Pinheiro Bento" userId="S::mariana.pinheirobent@ucalgary.ca::c7b92f7b-d659-4d68-91a8-0ac48defa11f" providerId="AD" clId="Web-{5342CE29-5E86-AAB9-A517-46E94802B5D9}" dt="2022-07-08T18:45:51.356" v="160"/>
        <pc:sldMkLst>
          <pc:docMk/>
          <pc:sldMk cId="3327836055" sldId="878"/>
        </pc:sldMkLst>
      </pc:sldChg>
      <pc:sldChg chg="del">
        <pc:chgData name="Mariana Pinheiro Bento" userId="S::mariana.pinheirobent@ucalgary.ca::c7b92f7b-d659-4d68-91a8-0ac48defa11f" providerId="AD" clId="Web-{5342CE29-5E86-AAB9-A517-46E94802B5D9}" dt="2022-07-08T17:55:06.742" v="113"/>
        <pc:sldMkLst>
          <pc:docMk/>
          <pc:sldMk cId="3979681853" sldId="878"/>
        </pc:sldMkLst>
      </pc:sldChg>
    </pc:docChg>
  </pc:docChgLst>
  <pc:docChgLst>
    <pc:chgData name="Mitra Mirshafiee Khoozani" userId="S::mitrasadat.mirshafie@ucalgary.ca::9d288966-5008-4e87-aed6-1a0a385f35d4" providerId="AD" clId="Web-{A20BB03A-E011-0F00-CBD1-9FFB5472F28C}"/>
    <pc:docChg chg="addSld delSld modSld">
      <pc:chgData name="Mitra Mirshafiee Khoozani" userId="S::mitrasadat.mirshafie@ucalgary.ca::9d288966-5008-4e87-aed6-1a0a385f35d4" providerId="AD" clId="Web-{A20BB03A-E011-0F00-CBD1-9FFB5472F28C}" dt="2022-07-06T18:11:31.998" v="21"/>
      <pc:docMkLst>
        <pc:docMk/>
      </pc:docMkLst>
      <pc:sldChg chg="modSp">
        <pc:chgData name="Mitra Mirshafiee Khoozani" userId="S::mitrasadat.mirshafie@ucalgary.ca::9d288966-5008-4e87-aed6-1a0a385f35d4" providerId="AD" clId="Web-{A20BB03A-E011-0F00-CBD1-9FFB5472F28C}" dt="2022-07-06T18:11:23.576" v="19" actId="20577"/>
        <pc:sldMkLst>
          <pc:docMk/>
          <pc:sldMk cId="2488145846" sldId="261"/>
        </pc:sldMkLst>
        <pc:spChg chg="mod">
          <ac:chgData name="Mitra Mirshafiee Khoozani" userId="S::mitrasadat.mirshafie@ucalgary.ca::9d288966-5008-4e87-aed6-1a0a385f35d4" providerId="AD" clId="Web-{A20BB03A-E011-0F00-CBD1-9FFB5472F28C}" dt="2022-07-06T18:11:23.576" v="19" actId="20577"/>
          <ac:spMkLst>
            <pc:docMk/>
            <pc:sldMk cId="2488145846" sldId="261"/>
            <ac:spMk id="3" creationId="{36A959FD-1687-45B8-BA6E-2B9A987CA58D}"/>
          </ac:spMkLst>
        </pc:spChg>
      </pc:sldChg>
      <pc:sldChg chg="modSp">
        <pc:chgData name="Mitra Mirshafiee Khoozani" userId="S::mitrasadat.mirshafie@ucalgary.ca::9d288966-5008-4e87-aed6-1a0a385f35d4" providerId="AD" clId="Web-{A20BB03A-E011-0F00-CBD1-9FFB5472F28C}" dt="2022-07-06T18:11:13.045" v="11" actId="1076"/>
        <pc:sldMkLst>
          <pc:docMk/>
          <pc:sldMk cId="4024816055" sldId="277"/>
        </pc:sldMkLst>
        <pc:picChg chg="mod">
          <ac:chgData name="Mitra Mirshafiee Khoozani" userId="S::mitrasadat.mirshafie@ucalgary.ca::9d288966-5008-4e87-aed6-1a0a385f35d4" providerId="AD" clId="Web-{A20BB03A-E011-0F00-CBD1-9FFB5472F28C}" dt="2022-07-06T18:11:13.045" v="11" actId="1076"/>
          <ac:picMkLst>
            <pc:docMk/>
            <pc:sldMk cId="4024816055" sldId="277"/>
            <ac:picMk id="22" creationId="{AD05E1C9-A3AC-4341-A15F-51688B528A5A}"/>
          </ac:picMkLst>
        </pc:picChg>
      </pc:sldChg>
      <pc:sldChg chg="modSp">
        <pc:chgData name="Mitra Mirshafiee Khoozani" userId="S::mitrasadat.mirshafie@ucalgary.ca::9d288966-5008-4e87-aed6-1a0a385f35d4" providerId="AD" clId="Web-{A20BB03A-E011-0F00-CBD1-9FFB5472F28C}" dt="2022-07-06T18:11:31.998" v="21"/>
        <pc:sldMkLst>
          <pc:docMk/>
          <pc:sldMk cId="383658338" sldId="293"/>
        </pc:sldMkLst>
        <pc:picChg chg="mod modCrop">
          <ac:chgData name="Mitra Mirshafiee Khoozani" userId="S::mitrasadat.mirshafie@ucalgary.ca::9d288966-5008-4e87-aed6-1a0a385f35d4" providerId="AD" clId="Web-{A20BB03A-E011-0F00-CBD1-9FFB5472F28C}" dt="2022-07-06T18:11:31.998" v="21"/>
          <ac:picMkLst>
            <pc:docMk/>
            <pc:sldMk cId="383658338" sldId="293"/>
            <ac:picMk id="5" creationId="{F0A31E7B-8CF8-4F33-9CD8-C01EC760A2C2}"/>
          </ac:picMkLst>
        </pc:picChg>
      </pc:sldChg>
      <pc:sldChg chg="add del">
        <pc:chgData name="Mitra Mirshafiee Khoozani" userId="S::mitrasadat.mirshafie@ucalgary.ca::9d288966-5008-4e87-aed6-1a0a385f35d4" providerId="AD" clId="Web-{A20BB03A-E011-0F00-CBD1-9FFB5472F28C}" dt="2022-07-06T18:09:47.685" v="8"/>
        <pc:sldMkLst>
          <pc:docMk/>
          <pc:sldMk cId="226283983" sldId="326"/>
        </pc:sldMkLst>
      </pc:sldChg>
    </pc:docChg>
  </pc:docChgLst>
  <pc:docChgLst>
    <pc:chgData name="Mitra Mirshafiee Khoozani" userId="S::mitrasadat.mirshafie@ucalgary.ca::9d288966-5008-4e87-aed6-1a0a385f35d4" providerId="AD" clId="Web-{FA88B9D0-06CF-4A7F-AC1F-89818669720D}"/>
    <pc:docChg chg="addSld delSld">
      <pc:chgData name="Mitra Mirshafiee Khoozani" userId="S::mitrasadat.mirshafie@ucalgary.ca::9d288966-5008-4e87-aed6-1a0a385f35d4" providerId="AD" clId="Web-{FA88B9D0-06CF-4A7F-AC1F-89818669720D}" dt="2022-07-06T17:21:41.156" v="1"/>
      <pc:docMkLst>
        <pc:docMk/>
      </pc:docMkLst>
      <pc:sldChg chg="add del">
        <pc:chgData name="Mitra Mirshafiee Khoozani" userId="S::mitrasadat.mirshafie@ucalgary.ca::9d288966-5008-4e87-aed6-1a0a385f35d4" providerId="AD" clId="Web-{FA88B9D0-06CF-4A7F-AC1F-89818669720D}" dt="2022-07-06T17:21:41.156" v="1"/>
        <pc:sldMkLst>
          <pc:docMk/>
          <pc:sldMk cId="2707401490" sldId="573"/>
        </pc:sldMkLst>
      </pc:sldChg>
    </pc:docChg>
  </pc:docChgLst>
  <pc:docChgLst>
    <pc:chgData name="Gouri Deshpande" userId="S::gouri.deshpande@ucalgary.ca::e0b21002-9787-4fb5-bed7-af3bcead0bdb" providerId="AD" clId="Web-{1DAA71F1-42CF-BBE9-57D4-F32492AB8937}"/>
    <pc:docChg chg="addSld delSld modSld">
      <pc:chgData name="Gouri Deshpande" userId="S::gouri.deshpande@ucalgary.ca::e0b21002-9787-4fb5-bed7-af3bcead0bdb" providerId="AD" clId="Web-{1DAA71F1-42CF-BBE9-57D4-F32492AB8937}" dt="2022-07-08T17:26:33.130" v="256" actId="1076"/>
      <pc:docMkLst>
        <pc:docMk/>
      </pc:docMkLst>
      <pc:sldChg chg="addSp delSp modSp add del mod modClrScheme chgLayout">
        <pc:chgData name="Gouri Deshpande" userId="S::gouri.deshpande@ucalgary.ca::e0b21002-9787-4fb5-bed7-af3bcead0bdb" providerId="AD" clId="Web-{1DAA71F1-42CF-BBE9-57D4-F32492AB8937}" dt="2022-07-08T17:26:33.130" v="256" actId="1076"/>
        <pc:sldMkLst>
          <pc:docMk/>
          <pc:sldMk cId="2187348978" sldId="875"/>
        </pc:sldMkLst>
        <pc:spChg chg="mod ord">
          <ac:chgData name="Gouri Deshpande" userId="S::gouri.deshpande@ucalgary.ca::e0b21002-9787-4fb5-bed7-af3bcead0bdb" providerId="AD" clId="Web-{1DAA71F1-42CF-BBE9-57D4-F32492AB8937}" dt="2022-07-08T17:16:48.230" v="25"/>
          <ac:spMkLst>
            <pc:docMk/>
            <pc:sldMk cId="2187348978" sldId="875"/>
            <ac:spMk id="2" creationId="{83C55B96-D4BE-EF2C-7AAD-2A2364A21952}"/>
          </ac:spMkLst>
        </pc:spChg>
        <pc:spChg chg="del">
          <ac:chgData name="Gouri Deshpande" userId="S::gouri.deshpande@ucalgary.ca::e0b21002-9787-4fb5-bed7-af3bcead0bdb" providerId="AD" clId="Web-{1DAA71F1-42CF-BBE9-57D4-F32492AB8937}" dt="2022-07-08T17:15:25.510" v="19"/>
          <ac:spMkLst>
            <pc:docMk/>
            <pc:sldMk cId="2187348978" sldId="875"/>
            <ac:spMk id="3" creationId="{54284E04-78A9-196B-A6EC-D93A7DC9909F}"/>
          </ac:spMkLst>
        </pc:spChg>
        <pc:spChg chg="mod ord">
          <ac:chgData name="Gouri Deshpande" userId="S::gouri.deshpande@ucalgary.ca::e0b21002-9787-4fb5-bed7-af3bcead0bdb" providerId="AD" clId="Web-{1DAA71F1-42CF-BBE9-57D4-F32492AB8937}" dt="2022-07-08T17:16:48.230" v="25"/>
          <ac:spMkLst>
            <pc:docMk/>
            <pc:sldMk cId="2187348978" sldId="875"/>
            <ac:spMk id="4" creationId="{1C13F8C6-596E-6916-1027-934F8BB69BC1}"/>
          </ac:spMkLst>
        </pc:spChg>
        <pc:spChg chg="add mod ord">
          <ac:chgData name="Gouri Deshpande" userId="S::gouri.deshpande@ucalgary.ca::e0b21002-9787-4fb5-bed7-af3bcead0bdb" providerId="AD" clId="Web-{1DAA71F1-42CF-BBE9-57D4-F32492AB8937}" dt="2022-07-08T17:26:33.130" v="256" actId="1076"/>
          <ac:spMkLst>
            <pc:docMk/>
            <pc:sldMk cId="2187348978" sldId="875"/>
            <ac:spMk id="6" creationId="{EA131117-7308-836D-14EC-2739D921590A}"/>
          </ac:spMkLst>
        </pc:spChg>
        <pc:spChg chg="add del mod ord">
          <ac:chgData name="Gouri Deshpande" userId="S::gouri.deshpande@ucalgary.ca::e0b21002-9787-4fb5-bed7-af3bcead0bdb" providerId="AD" clId="Web-{1DAA71F1-42CF-BBE9-57D4-F32492AB8937}" dt="2022-07-08T17:18:49.279" v="64"/>
          <ac:spMkLst>
            <pc:docMk/>
            <pc:sldMk cId="2187348978" sldId="875"/>
            <ac:spMk id="7" creationId="{77C80293-06D4-7745-26C0-7168F735062D}"/>
          </ac:spMkLst>
        </pc:spChg>
        <pc:spChg chg="add del mod">
          <ac:chgData name="Gouri Deshpande" userId="S::gouri.deshpande@ucalgary.ca::e0b21002-9787-4fb5-bed7-af3bcead0bdb" providerId="AD" clId="Web-{1DAA71F1-42CF-BBE9-57D4-F32492AB8937}" dt="2022-07-08T17:21:19.594" v="139"/>
          <ac:spMkLst>
            <pc:docMk/>
            <pc:sldMk cId="2187348978" sldId="875"/>
            <ac:spMk id="8" creationId="{AF71C794-D700-D506-C420-048C08EB923A}"/>
          </ac:spMkLst>
        </pc:spChg>
        <pc:spChg chg="add del mod">
          <ac:chgData name="Gouri Deshpande" userId="S::gouri.deshpande@ucalgary.ca::e0b21002-9787-4fb5-bed7-af3bcead0bdb" providerId="AD" clId="Web-{1DAA71F1-42CF-BBE9-57D4-F32492AB8937}" dt="2022-07-08T17:18:05.153" v="47"/>
          <ac:spMkLst>
            <pc:docMk/>
            <pc:sldMk cId="2187348978" sldId="875"/>
            <ac:spMk id="9" creationId="{88F73287-F99F-D38F-F2DD-BFC1D667FCE8}"/>
          </ac:spMkLst>
        </pc:spChg>
        <pc:spChg chg="add mod">
          <ac:chgData name="Gouri Deshpande" userId="S::gouri.deshpande@ucalgary.ca::e0b21002-9787-4fb5-bed7-af3bcead0bdb" providerId="AD" clId="Web-{1DAA71F1-42CF-BBE9-57D4-F32492AB8937}" dt="2022-07-08T17:26:25.754" v="255" actId="20577"/>
          <ac:spMkLst>
            <pc:docMk/>
            <pc:sldMk cId="2187348978" sldId="875"/>
            <ac:spMk id="12" creationId="{B8FA0C29-AB05-2F4F-43EB-1D3EBD1640B2}"/>
          </ac:spMkLst>
        </pc:spChg>
        <pc:spChg chg="add mod">
          <ac:chgData name="Gouri Deshpande" userId="S::gouri.deshpande@ucalgary.ca::e0b21002-9787-4fb5-bed7-af3bcead0bdb" providerId="AD" clId="Web-{1DAA71F1-42CF-BBE9-57D4-F32492AB8937}" dt="2022-07-08T17:26:22.801" v="251" actId="20577"/>
          <ac:spMkLst>
            <pc:docMk/>
            <pc:sldMk cId="2187348978" sldId="875"/>
            <ac:spMk id="14" creationId="{CF0D6F3F-0660-9771-37CA-C1555516A041}"/>
          </ac:spMkLst>
        </pc:spChg>
        <pc:picChg chg="add mod ord modCrop">
          <ac:chgData name="Gouri Deshpande" userId="S::gouri.deshpande@ucalgary.ca::e0b21002-9787-4fb5-bed7-af3bcead0bdb" providerId="AD" clId="Web-{1DAA71F1-42CF-BBE9-57D4-F32492AB8937}" dt="2022-07-08T17:22:18.532" v="150" actId="1076"/>
          <ac:picMkLst>
            <pc:docMk/>
            <pc:sldMk cId="2187348978" sldId="875"/>
            <ac:picMk id="10" creationId="{14496EE6-6624-B4D7-DF9E-4956FD51A3B5}"/>
          </ac:picMkLst>
        </pc:picChg>
      </pc:sldChg>
      <pc:sldChg chg="addSp delSp modSp new">
        <pc:chgData name="Gouri Deshpande" userId="S::gouri.deshpande@ucalgary.ca::e0b21002-9787-4fb5-bed7-af3bcead0bdb" providerId="AD" clId="Web-{1DAA71F1-42CF-BBE9-57D4-F32492AB8937}" dt="2022-07-08T17:15:08.010" v="17" actId="20577"/>
        <pc:sldMkLst>
          <pc:docMk/>
          <pc:sldMk cId="3979681853" sldId="878"/>
        </pc:sldMkLst>
        <pc:spChg chg="add del mod">
          <ac:chgData name="Gouri Deshpande" userId="S::gouri.deshpande@ucalgary.ca::e0b21002-9787-4fb5-bed7-af3bcead0bdb" providerId="AD" clId="Web-{1DAA71F1-42CF-BBE9-57D4-F32492AB8937}" dt="2022-07-08T17:14:56.494" v="11"/>
          <ac:spMkLst>
            <pc:docMk/>
            <pc:sldMk cId="3979681853" sldId="878"/>
            <ac:spMk id="2" creationId="{90774598-68C8-2CB2-C73E-E733CF6645ED}"/>
          </ac:spMkLst>
        </pc:spChg>
        <pc:spChg chg="mod">
          <ac:chgData name="Gouri Deshpande" userId="S::gouri.deshpande@ucalgary.ca::e0b21002-9787-4fb5-bed7-af3bcead0bdb" providerId="AD" clId="Web-{1DAA71F1-42CF-BBE9-57D4-F32492AB8937}" dt="2022-07-08T17:15:08.010" v="17" actId="20577"/>
          <ac:spMkLst>
            <pc:docMk/>
            <pc:sldMk cId="3979681853" sldId="878"/>
            <ac:spMk id="7" creationId="{E5FADB65-4731-D788-4E89-271F1D63D113}"/>
          </ac:spMkLst>
        </pc:spChg>
        <pc:picChg chg="add del mod ord modCrop">
          <ac:chgData name="Gouri Deshpande" userId="S::gouri.deshpande@ucalgary.ca::e0b21002-9787-4fb5-bed7-af3bcead0bdb" providerId="AD" clId="Web-{1DAA71F1-42CF-BBE9-57D4-F32492AB8937}" dt="2022-07-08T17:14:56.494" v="11"/>
          <ac:picMkLst>
            <pc:docMk/>
            <pc:sldMk cId="3979681853" sldId="878"/>
            <ac:picMk id="8" creationId="{0C5FAD31-09DC-902C-5B99-3D2B1137B28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8T19:43:15.65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0 107,'0'-3,"0"-1,1 1,-1-1,1 1,0-1,-1 1,2 0,-1-1,0 1,1 0,-1 0,1 0,0 0,0 0,0 0,0 0,1 1,-1-1,1 1,0 0,-1 0,1 0,0 0,0 0,0 0,1 1,1-1,7-3,0 1,1 1,0 0,0 1,0 1,13-1,427-7,18 20,-238-3,153 29,-374-35,-1-1,0 1,0 0,0 0,-1 2,10 3,-18-7,0 2,0-1,0 0,0 0,0 1,0-1,0 1,-1-1,1 1,0 0,-1 0,1 0,-1 0,0 0,0 0,1 0,-2 0,1 1,0-1,0 0,-1 0,1 1,-1-1,1 1,-1-1,0 0,0 1,-1 0,-17 170,17-167,0-1,-1 1,1 0,-1-1,0 1,0-1,-1 1,0-1,0 0,0 0,-1 0,1-1,-1 1,0-1,0 0,-1 0,1 0,-1 0,0-1,0 0,0 0,-5 2,-18 9,0-2,0 0,-27 6,42-14,-52 13,-1-3,-59 6,-7 0,-1 0,-21-4,32-4,-63 16,146-18,-1 2,2 2,-16 8,-20 8,59-26,0 0,0-1,0-1,-1-1,1 0,0-1,0 0,-2-1,-4 0,0 1,1 0,-12 3,29 0,11 2,17 2,89 15,125 22,32-6,-34-15,-169-17,0-4,42-4,-11 1,-73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8T19:43:15.656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238 1,'1403'22,"-1397"-22,26 1,1 1,-1 1,0 2,0 1,13 5,-16-2,-16-6,1 2,-1-1,0 1,-1 1,0 0,5 4,-13-7,-1-1,1 1,-1 0,0 1,0-1,-1 0,1 1,-1-1,1 1,-1 0,0 0,-1 0,1 0,-1 0,0 0,1 1,-2-1,1 0,-1 1,1-1,-1 0,0 3,-1 3,0 0,0 0,-1 0,-1 0,1-1,-1 1,-1-1,0 0,0 0,-1 0,0-1,-1 1,1-1,-2 0,1-1,-1 0,0 0,-1 0,-1 0,-6 5,-1-1,-1 0,1-1,-2-1,1-1,-1 0,-1-2,1 0,-9 1,-47 5,0-3,0-3,0-3,-62-7,22 2,-111 0,1-10,-71-18,221 23,0 3,-70 5,42 0,98-1,0 0,-1 1,1-1,0 1,0 0,0 0,0 0,0 1,0-1,0 1,0 0,-1 1,4-2,0-1,1 1,-1-1,0 1,1 0,-1-1,0 1,1 0,-1 0,1-1,-1 1,1 0,0 0,-1 0,1 0,0 0,0 0,-1-1,1 1,0 0,0 0,0 1,1 0,-1 0,1 0,-1-1,1 1,0 0,0 0,0-1,0 1,0 0,0-1,1 1,-1-1,0 0,1 1,-1-1,1 0,7 6,-1-1,2 0,-1-1,1 0,-1 0,1-1,1 0,5 1,93 19,-50-12,420 75,-317-61,-49-14,0-5,1-4,37-8,33 2,18 3,-181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8T19:43:15.65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1 100,'6'-4,"1"0,-1 0,1 1,0 0,0 0,0 1,1-1,-1 2,1-1,5 0,8-2,81-14,0 5,0 4,1 5,4 4,55-3,-41-1,821-9,-929 13,46 4,-56-3,0-1,0 1,0 0,-1-1,1 1,0 1,0-1,-1 0,1 1,-1-1,1 1,-1 0,0 0,1-1,-1 2,1 1,-2-3,-1 0,1 0,-1 0,0 0,0 0,1 0,-1 0,0 0,0 0,0 0,0 1,0-1,-1 0,1 0,0 0,0 0,-1 0,1 0,-1 0,1 0,-1 0,1 0,-1 0,1 0,-1 0,0 0,0-1,1 1,-1 0,0 0,0-1,0 1,0 0,0-1,0 1,0-1,-1 1,-41 20,42-20,-101 33,-1-5,-100 16,67-17,130-26,-87 20,-1-3,0-5,-2-3,-20-4,98-7,0 2,0 1,-17 4,-47 5,-213-12,248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8T19:43:15.65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58 28,'11'-4,"1"0,-1 1,1 0,0 1,0 1,-1 0,1 0,0 1,7 1,20-2,652-5,-534 6,-125 0,-23-2,1 2,0 0,-1 0,1 0,-1 1,1 1,-1 0,1 0,-1 0,0 2,4 1,-11-4,-1 0,1 1,0-1,-1 1,1 0,-1-1,0 1,1 0,-1 0,0 0,0 0,0 0,0 0,-1 0,1 0,0 0,-1 0,0 1,1-1,-1 0,0 0,0 1,0-1,-1 0,1 0,0 0,-1 1,1-1,-1 0,0 0,0 0,0 0,0 0,0 1,-4 6,0 1,0-1,-1 0,0-1,-1 1,-5 5,-20 14,-1-1,-1-1,-1-2,-1-1,-1-2,-2-2,8-4,0-2,-2-2,1-1,-1-1,0-2,-15 1,-63 5,-32-4,-253-4,390-5,1 0,0 0,-1 1,1 0,-1 0,1 0,0 1,-1 0,6-1,1-1,-1 1,0-1,0 1,1 0,-1-1,1 1,-1-1,0 0,1 1,-1-1,1 1,-1-1,1 0,0 1,-1-1,1 0,-1 1,1-1,0 0,-1 0,1 0,-1 1,1-1,0 0,-1 0,1 0,0 0,-1 0,1 0,0-1,29 9,68 4,1-4,-1-4,19-5,-97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2-08T19:43:15.659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1 225,'12'1,"1"0,0 1,0 0,-1 1,3 1,31 7,500 80,196-6,-737-85,0 0,1 1,-1-1,0 1,0 0,0 1,0-1,-1 1,1 0,0 0,-1 1,1-1,3 4,-6-4,0 1,-1-1,1 0,-1 1,0-1,1 1,-1 0,-1-1,1 1,0 0,-1 0,1 0,-1-1,0 1,0 0,0 0,0 0,0 0,-1-1,1 1,-1 0,0 0,0-1,-1 3,-3 8,-1 0,0 0,0-1,-1 0,-1-1,0 0,-1 0,0 0,-1-1,0-1,0 0,-1 0,-7 4,-15 10,-2-1,-1-2,-36 15,3-8,-2-4,-1-2,-65 9,-63 17,0 0,146-36,27-5,2 0,-2 0,1-2,-1-1,1-1,-27-1,50-2,-1 1,1-1,-1 0,1 0,-1-1,1 1,0-1,0 0,0 1,0-1,0-1,0 1,0 0,0-1,1 1,0-1,-1 0,-33-57,4 6,29 50,-21-24,23 27,1 0,-1 0,0 0,0 0,0 0,0 0,0 0,0 1,0-1,0 0,0 1,0-1,0 1,0-1,0 1,-1-1,1 1,0 0,0-1,-1 1,1 0,-1 0,2 1,-1 0,1-1,-1 1,1 0,-1-1,1 1,-1 0,1 0,0 0,-1 0,1-1,0 1,0 0,-1 0,1 0,0 0,0 0,0 0,0-1,0 1,0 0,1 0,-1 0,0 0,0 0,1 0,-1-1,0 1,1 0,-1 0,15 28,-7-18,1 0,1-1,0 0,0 0,1-1,0 0,1-1,0 0,0-1,3 1,36 17,49 17,-85-36,76 27,2-4,0-4,2-5,0-3,2-5,-1-4,1-4,16-4,-106 0,-1 0,0 0,0-1,0 0,1 0,-1 0,0-1,0 0,0 0,-1 0,1-1,0 0,-1 0,0 0,0-1,0 0,0 0,0 0,-1 0,1-1,-1 0,-1 0,1 0,-1 0,0 0,0-1,0 0,-1 1,2-6,21-44,-8 17,-1 0,-2-1,6-26,-3-24,2-64,-17 131,2-13,-1 0,-2 0,-1 0,-5-23,4 45,-2 0,1 0,-2 1,0-1,0 1,-1 0,-1 0,0 0,0 1,-1 0,-1 0,0 1,0 0,-3-2,-12-9,-1 1,-2 1,1 2,-2 0,0 1,-1 2,-1 1,0 1,-1 2,-16-4,-1 0,0 2,-6 1,33 8,1 1,-1 1,0 1,0 0,0 2,-12 2,-308 59,279-51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CACE1-0839-DD4E-8A8D-815B08AED9A4}" type="datetimeFigureOut">
              <a:rPr lang="en-US" smtClean="0"/>
              <a:t>7/8/2022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58301-8E47-694C-884E-80E9D5260C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2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/>
              <a:t>RE public repositories for data mining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36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/>
              <a:t>Requirements elicitation is an excellent example of how things can improve with additional data, in this case in particular with textual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F2A70B-78F2-4DCF-B53B-C990D2FAFB8A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5515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B58301-8E47-694C-884E-80E9D5260CC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337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332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668" y="481913"/>
            <a:ext cx="7841294" cy="188440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000"/>
              </a:lnSpc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668" y="2366318"/>
            <a:ext cx="7841294" cy="93911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2668" y="3305432"/>
            <a:ext cx="6367116" cy="118685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Presenter’s Name</a:t>
            </a:r>
            <a:br>
              <a:rPr lang="en-US"/>
            </a:br>
            <a:r>
              <a:rPr lang="en-US"/>
              <a:t>Presenter’s title / additional designations</a:t>
            </a:r>
            <a:br>
              <a:rPr lang="en-US"/>
            </a:br>
            <a:r>
              <a:rPr lang="en-US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2668" y="4492291"/>
            <a:ext cx="348799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980296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3120567" y="3598884"/>
            <a:ext cx="6088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subTitle" idx="1"/>
          </p:nvPr>
        </p:nvSpPr>
        <p:spPr>
          <a:xfrm>
            <a:off x="3120567" y="2190717"/>
            <a:ext cx="6088000" cy="15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30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9552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A32D7-DB76-2847-ADA0-EE213BEBB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7C696-28D5-3D4E-90D5-168D38046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628" y="1773195"/>
            <a:ext cx="9724372" cy="4115669"/>
          </a:xfrm>
          <a:prstGeom prst="rect">
            <a:avLst/>
          </a:prstGeom>
        </p:spPr>
        <p:txBody>
          <a:bodyPr/>
          <a:lstStyle>
            <a:lvl1pPr>
              <a:buClr>
                <a:srgbClr val="E32726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054994-38BD-EA48-95B9-EDE63B92B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44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0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rgbClr val="FBB031"/>
              </a:buClr>
              <a:defRPr sz="2400"/>
            </a:lvl2pPr>
            <a:lvl3pPr>
              <a:buClr>
                <a:srgbClr val="8B857B"/>
              </a:buClr>
              <a:defRPr sz="2000"/>
            </a:lvl3pPr>
            <a:lvl4pPr>
              <a:buClr>
                <a:schemeClr val="accent3"/>
              </a:buClr>
              <a:defRPr sz="1800"/>
            </a:lvl4pPr>
            <a:lvl5pPr>
              <a:buClr>
                <a:schemeClr val="accent1"/>
              </a:buCl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F3C08-C8EC-DC49-84E7-B18774364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AF4FC2F-942D-6942-8D5B-4C7E0E524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07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photo with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683A0EC-D117-3A44-A056-CF7521187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1358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2CEEFA-DEDA-3C4E-B209-94546CDD8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1358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873EC9B2-3D79-EB42-BD2D-94A59CE5C3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84841" y="1655241"/>
            <a:ext cx="3982602" cy="22227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D7853A-8D09-4041-8FD1-E58DBA8A7F0F}"/>
              </a:ext>
            </a:extLst>
          </p:cNvPr>
          <p:cNvCxnSpPr/>
          <p:nvPr userDrawn="1"/>
        </p:nvCxnSpPr>
        <p:spPr>
          <a:xfrm>
            <a:off x="6096000" y="1551313"/>
            <a:ext cx="0" cy="465342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EF50DEA-27DF-7C4E-AD5F-60F66ED518A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984841" y="4202482"/>
            <a:ext cx="3995802" cy="1835063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000"/>
            </a:lvl1pPr>
            <a:lvl2pPr>
              <a:buClr>
                <a:srgbClr val="FBB031"/>
              </a:buClr>
              <a:defRPr sz="1800"/>
            </a:lvl2pPr>
            <a:lvl3pPr>
              <a:buClr>
                <a:srgbClr val="8B857B"/>
              </a:buClr>
              <a:defRPr sz="1600"/>
            </a:lvl3pPr>
            <a:lvl4pPr>
              <a:buClr>
                <a:schemeClr val="accent3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D4A5085-02C7-C249-93B0-AC3B6836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5C35FCF4-C3EF-BD43-82E0-05BC237DAD2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F9A15B-E143-B248-AA59-A29370229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3883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016D1F-0C29-D446-876E-DD6C096D73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9638" y="1118286"/>
            <a:ext cx="7271951" cy="4775887"/>
          </a:xfrm>
          <a:prstGeom prst="rect">
            <a:avLst/>
          </a:prstGeom>
        </p:spPr>
        <p:txBody>
          <a:bodyPr anchor="ctr" anchorCtr="0"/>
          <a:lstStyle>
            <a:lvl1pPr marL="0" indent="0">
              <a:lnSpc>
                <a:spcPts val="5000"/>
              </a:lnSpc>
              <a:spcBef>
                <a:spcPts val="0"/>
              </a:spcBef>
              <a:buNone/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/>
              <a:t>This slide is for one big, </a:t>
            </a:r>
            <a:br>
              <a:rPr lang="en-US"/>
            </a:br>
            <a:r>
              <a:rPr lang="en-US"/>
              <a:t>bold statement. Bullet </a:t>
            </a:r>
            <a:br>
              <a:rPr lang="en-US"/>
            </a:br>
            <a:r>
              <a:rPr lang="en-US"/>
              <a:t>points can’t compete! </a:t>
            </a:r>
          </a:p>
        </p:txBody>
      </p:sp>
    </p:spTree>
    <p:extLst>
      <p:ext uri="{BB962C8B-B14F-4D97-AF65-F5344CB8AC3E}">
        <p14:creationId xmlns:p14="http://schemas.microsoft.com/office/powerpoint/2010/main" val="399748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d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3306" y="259491"/>
            <a:ext cx="8115597" cy="19284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800"/>
              </a:lnSpc>
              <a:defRPr sz="36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Thank you for attending! </a:t>
            </a:r>
            <a:br>
              <a:rPr lang="en-US"/>
            </a:br>
            <a:r>
              <a:rPr lang="en-US"/>
              <a:t>and/or other concluding message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3306" y="2203160"/>
            <a:ext cx="8115597" cy="78099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For more information go to </a:t>
            </a:r>
            <a:r>
              <a:rPr lang="en-US" err="1"/>
              <a:t>ucalgary.ca</a:t>
            </a:r>
            <a:r>
              <a:rPr lang="en-US"/>
              <a:t>/</a:t>
            </a:r>
            <a:r>
              <a:rPr lang="en-US" err="1"/>
              <a:t>webaddress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3307" y="3002203"/>
            <a:ext cx="6478326" cy="146887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Presenter’s Name</a:t>
            </a:r>
            <a:br>
              <a:rPr lang="en-US"/>
            </a:br>
            <a:r>
              <a:rPr lang="en-US" err="1"/>
              <a:t>presentersemail@ucalgary.ca</a:t>
            </a:r>
            <a:br>
              <a:rPr lang="en-US"/>
            </a:br>
            <a:r>
              <a:rPr lang="en-US"/>
              <a:t>Phone number / Twitter handle / additional contact info</a:t>
            </a:r>
          </a:p>
        </p:txBody>
      </p:sp>
    </p:spTree>
    <p:extLst>
      <p:ext uri="{BB962C8B-B14F-4D97-AF65-F5344CB8AC3E}">
        <p14:creationId xmlns:p14="http://schemas.microsoft.com/office/powerpoint/2010/main" val="179591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6788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50967" y="1536633"/>
            <a:ext cx="10290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8945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Roboto"/>
              <a:buAutoNum type="arabicPeriod"/>
              <a:defRPr sz="1600"/>
            </a:lvl1pPr>
            <a:lvl2pPr marL="1219170" lvl="1" indent="-389457">
              <a:spcBef>
                <a:spcPts val="0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2pPr>
            <a:lvl3pPr marL="1828754" lvl="2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3pPr>
            <a:lvl4pPr marL="2438339" lvl="3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/>
            </a:lvl4pPr>
            <a:lvl5pPr marL="3047924" lvl="4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5pPr>
            <a:lvl6pPr marL="3657509" lvl="5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6pPr>
            <a:lvl7pPr marL="4267093" lvl="6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rabicPeriod"/>
              <a:defRPr/>
            </a:lvl7pPr>
            <a:lvl8pPr marL="4876678" lvl="7" indent="-389457">
              <a:spcBef>
                <a:spcPts val="2133"/>
              </a:spcBef>
              <a:spcAft>
                <a:spcPts val="0"/>
              </a:spcAft>
              <a:buClr>
                <a:srgbClr val="1A3F61"/>
              </a:buClr>
              <a:buSzPts val="1000"/>
              <a:buFont typeface="Muli"/>
              <a:buAutoNum type="alphaLcPeriod"/>
              <a:defRPr/>
            </a:lvl8pPr>
            <a:lvl9pPr marL="5486263" lvl="8" indent="-389457">
              <a:spcBef>
                <a:spcPts val="2133"/>
              </a:spcBef>
              <a:spcAft>
                <a:spcPts val="2133"/>
              </a:spcAft>
              <a:buClr>
                <a:srgbClr val="1A3F61"/>
              </a:buClr>
              <a:buSzPts val="1000"/>
              <a:buFont typeface="Muli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6C55FB-A0C2-BB45-9A41-89B9891D41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448800" y="1"/>
            <a:ext cx="2743200" cy="366183"/>
          </a:xfrm>
        </p:spPr>
        <p:txBody>
          <a:bodyPr/>
          <a:lstStyle>
            <a:lvl1pPr>
              <a:defRPr sz="24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D72B056-73FD-B74C-93D7-F6AC56648E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361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01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98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4" r:id="rId5"/>
    <p:sldLayoutId id="2147483657" r:id="rId6"/>
    <p:sldLayoutId id="2147483658" r:id="rId7"/>
    <p:sldLayoutId id="2147483659" r:id="rId8"/>
    <p:sldLayoutId id="2147483662" r:id="rId9"/>
    <p:sldLayoutId id="2147483663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datajango.com/deep-learning-and-nlp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2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210.png"/><Relationship Id="rId4" Type="http://schemas.openxmlformats.org/officeDocument/2006/relationships/image" Target="../media/image180.png"/><Relationship Id="rId9" Type="http://schemas.openxmlformats.org/officeDocument/2006/relationships/customXml" Target="../ink/ink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square-corner-blog/topic-modeling-optimizing-for-human-interpretability-48a81f6ce0e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Gouri.deshpande@ucalgary.ca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743B8-8611-500C-4BBE-5688BC96D7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/>
              <a:t>NLP for RE	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A0C55-1E5C-9FA1-281F-14D0047060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Introduction of RE and NLP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8171D3-58F6-48D7-B57B-55BD0178D9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Mariana Bento, PhD and </a:t>
            </a:r>
            <a:r>
              <a:rPr lang="en-US" err="1"/>
              <a:t>Gouri</a:t>
            </a:r>
            <a:r>
              <a:rPr lang="en-US"/>
              <a:t> </a:t>
            </a:r>
            <a:r>
              <a:rPr lang="en"/>
              <a:t>Deshpande, PhD</a:t>
            </a:r>
          </a:p>
          <a:p>
            <a:r>
              <a:rPr lang="en"/>
              <a:t>Electrical and Software Engineering; Biomedical Engineering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588BF-44D8-1E6C-A95F-C98F62EE5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68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BC6155-000B-F656-54CF-FCF4A4E418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Introduction to NLP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A93A9-A038-A9CE-5329-E3BFB01340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0"/>
            <a:ext cx="2743200" cy="366713"/>
          </a:xfrm>
        </p:spPr>
        <p:txBody>
          <a:bodyPr/>
          <a:lstStyle/>
          <a:p>
            <a:fld id="{3D72B056-73FD-B74C-93D7-F6AC56648E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3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66F96-BBD4-49B0-BCC0-5016273D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NLP and Machine learning</a:t>
            </a: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E3C27-83BA-4A00-84EC-A191A6D5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11C39-5660-4A0F-AA6F-3AD9F3509011}" type="slidenum">
              <a:rPr lang="en-CA" smtClean="0"/>
              <a:t>11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1D1A82-3FF8-4A2C-BB00-70C8CDB6E324}"/>
              </a:ext>
            </a:extLst>
          </p:cNvPr>
          <p:cNvSpPr txBox="1"/>
          <p:nvPr/>
        </p:nvSpPr>
        <p:spPr>
          <a:xfrm>
            <a:off x="2198255" y="5061527"/>
            <a:ext cx="7638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Source: </a:t>
            </a:r>
            <a:r>
              <a:rPr lang="en-CA" sz="1600">
                <a:hlinkClick r:id="rId2"/>
              </a:rPr>
              <a:t>https://www.datajango.com/deep-learning-and-nlp/</a:t>
            </a:r>
            <a:endParaRPr lang="en-CA" sz="16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E2E14B-7E83-4DF9-B67A-EDADF8A41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" y="2209800"/>
            <a:ext cx="118014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53C1B-1420-8443-8E54-5956551FD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75916"/>
            <a:ext cx="11617378" cy="763600"/>
          </a:xfrm>
        </p:spPr>
        <p:txBody>
          <a:bodyPr/>
          <a:lstStyle/>
          <a:p>
            <a:r>
              <a:rPr lang="en-US" sz="3600" b="1">
                <a:solidFill>
                  <a:srgbClr val="FF0000"/>
                </a:solidFill>
                <a:latin typeface="+mn-lt"/>
              </a:rPr>
              <a:t>Natural Language Processing (NLP)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DD8B9C-9F6D-FB49-B9B4-9DE811682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47" y="3132949"/>
            <a:ext cx="3627017" cy="35491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F1BD4-17DA-DD40-A973-F971DF61D5A3}"/>
              </a:ext>
            </a:extLst>
          </p:cNvPr>
          <p:cNvSpPr txBox="1"/>
          <p:nvPr/>
        </p:nvSpPr>
        <p:spPr>
          <a:xfrm>
            <a:off x="8397238" y="4445851"/>
            <a:ext cx="3794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Curtsy: https://</a:t>
            </a:r>
            <a:r>
              <a:rPr lang="en-US" sz="1200" err="1"/>
              <a:t>techvidvan.com</a:t>
            </a:r>
            <a:r>
              <a:rPr lang="en-US" sz="1200"/>
              <a:t>/tutorials/natural-language-processing-</a:t>
            </a:r>
            <a:r>
              <a:rPr lang="en-US" sz="1200" err="1"/>
              <a:t>nlp</a:t>
            </a:r>
            <a:r>
              <a:rPr lang="en-US" sz="1200"/>
              <a:t>/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65CD02-6AE6-6246-860A-25758E741FE2}"/>
              </a:ext>
            </a:extLst>
          </p:cNvPr>
          <p:cNvGrpSpPr/>
          <p:nvPr/>
        </p:nvGrpSpPr>
        <p:grpSpPr>
          <a:xfrm>
            <a:off x="4398535" y="3132949"/>
            <a:ext cx="3998703" cy="3549135"/>
            <a:chOff x="4754420" y="722161"/>
            <a:chExt cx="4494214" cy="4064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549974-940B-ED4D-A37D-475D69D48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4420" y="722161"/>
              <a:ext cx="4051300" cy="40640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62EAC5-B7D3-1342-A5A7-B4A697046129}"/>
                </a:ext>
              </a:extLst>
            </p:cNvPr>
            <p:cNvSpPr txBox="1"/>
            <p:nvPr/>
          </p:nvSpPr>
          <p:spPr>
            <a:xfrm>
              <a:off x="5646464" y="2263413"/>
              <a:ext cx="3602170" cy="341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A" sz="120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Interactive Voice Response (IVR)</a:t>
              </a:r>
              <a:endParaRPr lang="en-US" sz="1200">
                <a:solidFill>
                  <a:schemeClr val="bg2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CA38942-231B-3D4A-93E2-9FEE79FCF920}"/>
              </a:ext>
            </a:extLst>
          </p:cNvPr>
          <p:cNvSpPr txBox="1"/>
          <p:nvPr/>
        </p:nvSpPr>
        <p:spPr>
          <a:xfrm>
            <a:off x="108253" y="1200419"/>
            <a:ext cx="1197549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sz="2800" b="1">
                <a:solidFill>
                  <a:srgbClr val="141416"/>
                </a:solidFill>
              </a:rPr>
              <a:t>-   NLP</a:t>
            </a:r>
            <a:r>
              <a:rPr lang="en-CA" sz="2800">
                <a:solidFill>
                  <a:srgbClr val="141416"/>
                </a:solidFill>
              </a:rPr>
              <a:t> is a subfield of </a:t>
            </a:r>
            <a:r>
              <a:rPr lang="en-CA" sz="2800" b="1">
                <a:solidFill>
                  <a:srgbClr val="141416"/>
                </a:solidFill>
              </a:rPr>
              <a:t>artificial intelligence</a:t>
            </a:r>
            <a:r>
              <a:rPr lang="en-CA" sz="2800">
                <a:solidFill>
                  <a:srgbClr val="141416"/>
                </a:solidFill>
              </a:rPr>
              <a:t> that deals with the link between computers and human language. </a:t>
            </a:r>
          </a:p>
          <a:p>
            <a:pPr algn="just"/>
            <a:r>
              <a:rPr lang="en-CA" sz="2800" b="1">
                <a:solidFill>
                  <a:srgbClr val="141416"/>
                </a:solidFill>
              </a:rPr>
              <a:t>- NLP</a:t>
            </a:r>
            <a:r>
              <a:rPr lang="en-CA" sz="2800">
                <a:solidFill>
                  <a:srgbClr val="141416"/>
                </a:solidFill>
              </a:rPr>
              <a:t> involves programming computers to process and analyze a massive amount of </a:t>
            </a:r>
            <a:r>
              <a:rPr lang="en-CA" sz="2800" b="1">
                <a:solidFill>
                  <a:srgbClr val="141416"/>
                </a:solidFill>
              </a:rPr>
              <a:t>natural</a:t>
            </a:r>
            <a:r>
              <a:rPr lang="en-CA" sz="2800">
                <a:solidFill>
                  <a:srgbClr val="141416"/>
                </a:solidFill>
              </a:rPr>
              <a:t> </a:t>
            </a:r>
            <a:r>
              <a:rPr lang="en-CA" sz="2800" b="1">
                <a:solidFill>
                  <a:srgbClr val="141416"/>
                </a:solidFill>
              </a:rPr>
              <a:t>language</a:t>
            </a:r>
            <a:r>
              <a:rPr lang="en-CA" sz="2800">
                <a:solidFill>
                  <a:srgbClr val="141416"/>
                </a:solidFill>
              </a:rPr>
              <a:t> </a:t>
            </a:r>
            <a:r>
              <a:rPr lang="en-CA" sz="2800" b="1">
                <a:solidFill>
                  <a:srgbClr val="141416"/>
                </a:solidFill>
              </a:rPr>
              <a:t>data</a:t>
            </a:r>
            <a:r>
              <a:rPr lang="en-CA" sz="2800">
                <a:solidFill>
                  <a:srgbClr val="141416"/>
                </a:solidFill>
              </a:rPr>
              <a:t>.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679713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F3881-B5B8-4F09-8113-F81EB9C2F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What Industry Application of NLP?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C8891-9020-4DD6-870B-873DC8F0F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Search engines</a:t>
            </a:r>
          </a:p>
          <a:p>
            <a:r>
              <a:rPr lang="en-US"/>
              <a:t>Advanced text editors</a:t>
            </a:r>
            <a:r>
              <a:rPr lang="en-CA"/>
              <a:t>: Such as Grammarly.com</a:t>
            </a:r>
          </a:p>
          <a:p>
            <a:r>
              <a:rPr lang="en-CA"/>
              <a:t>Computational advertising</a:t>
            </a:r>
          </a:p>
          <a:p>
            <a:r>
              <a:rPr lang="en-CA"/>
              <a:t>Fraud detection</a:t>
            </a:r>
          </a:p>
          <a:p>
            <a:r>
              <a:rPr lang="en-CA"/>
              <a:t>Sentiment analysis</a:t>
            </a:r>
          </a:p>
          <a:p>
            <a:r>
              <a:rPr lang="en-CA"/>
              <a:t>Opinion mining</a:t>
            </a:r>
          </a:p>
          <a:p>
            <a:r>
              <a:rPr lang="en-CA"/>
              <a:t>Text summarization</a:t>
            </a:r>
          </a:p>
          <a:p>
            <a:r>
              <a:rPr lang="en-CA"/>
              <a:t>Context analysis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4252AD-2405-412D-B5A5-2522EE67E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11C39-5660-4A0F-AA6F-3AD9F3509011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005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9D51C-C7DF-8B44-9F50-FB44310884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238A3-E1A5-E54A-A390-61F2B83E8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6" y="1010328"/>
            <a:ext cx="4817195" cy="27313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EF72E7-C34D-4842-AEA9-B9CDEB76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588" y="1030878"/>
            <a:ext cx="5698067" cy="2760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7F2633-82E3-774C-A64E-8088222AE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33" y="4119100"/>
            <a:ext cx="5892800" cy="2404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011A8B-13B8-164F-A05A-E7597919E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3" y="4179836"/>
            <a:ext cx="5746815" cy="24383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6CC495A-9484-4C43-A81A-B2F14A9C8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345" y="277759"/>
            <a:ext cx="11037800" cy="763600"/>
          </a:xfrm>
        </p:spPr>
        <p:txBody>
          <a:bodyPr/>
          <a:lstStyle/>
          <a:p>
            <a:r>
              <a:rPr lang="en-CA" sz="3600" b="1">
                <a:solidFill>
                  <a:srgbClr val="FF0000"/>
                </a:solidFill>
                <a:latin typeface="+mn-lt"/>
              </a:rPr>
              <a:t>Applications NLP (and ML)  in RE: Examples</a:t>
            </a:r>
          </a:p>
        </p:txBody>
      </p:sp>
      <p:sp>
        <p:nvSpPr>
          <p:cNvPr id="23" name="Slide Number Placeholder 3">
            <a:extLst>
              <a:ext uri="{FF2B5EF4-FFF2-40B4-BE49-F238E27FC236}">
                <a16:creationId xmlns:a16="http://schemas.microsoft.com/office/drawing/2014/main" id="{E98CE179-6516-754B-9548-347F8CC28AC4}"/>
              </a:ext>
            </a:extLst>
          </p:cNvPr>
          <p:cNvSpPr txBox="1">
            <a:spLocks/>
          </p:cNvSpPr>
          <p:nvPr/>
        </p:nvSpPr>
        <p:spPr>
          <a:xfrm>
            <a:off x="11379200" y="6336830"/>
            <a:ext cx="812800" cy="521172"/>
          </a:xfrm>
          <a:prstGeom prst="teardrop">
            <a:avLst/>
          </a:prstGeom>
          <a:solidFill>
            <a:srgbClr val="F2B8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z="1867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14</a:t>
            </a:fld>
            <a:endParaRPr lang="en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83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37968-D42B-494A-B04C-59439A377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5492" y="1986206"/>
            <a:ext cx="4552284" cy="763600"/>
          </a:xfrm>
        </p:spPr>
        <p:txBody>
          <a:bodyPr/>
          <a:lstStyle/>
          <a:p>
            <a:r>
              <a:rPr lang="en-CA" sz="3600" b="1">
                <a:solidFill>
                  <a:srgbClr val="FF0000"/>
                </a:solidFill>
                <a:latin typeface="+mn-lt"/>
              </a:rPr>
              <a:t>NLP for RE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A2792-503F-4CBD-AC68-44A9B2D9F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0967" y="1536633"/>
            <a:ext cx="5509794" cy="4555200"/>
          </a:xfrm>
        </p:spPr>
        <p:txBody>
          <a:bodyPr/>
          <a:lstStyle/>
          <a:p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F6C9B4-8ED4-40AA-8A6C-5E64DB5F1D38}"/>
              </a:ext>
            </a:extLst>
          </p:cNvPr>
          <p:cNvSpPr txBox="1"/>
          <p:nvPr/>
        </p:nvSpPr>
        <p:spPr>
          <a:xfrm>
            <a:off x="7917306" y="5133740"/>
            <a:ext cx="4274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>
                <a:solidFill>
                  <a:srgbClr val="222222"/>
                </a:solidFill>
                <a:latin typeface="Arial" panose="020B0604020202020204" pitchFamily="34" charset="0"/>
              </a:rPr>
              <a:t>Zhao, </a:t>
            </a:r>
            <a:r>
              <a:rPr lang="en-US" sz="1200" err="1">
                <a:solidFill>
                  <a:srgbClr val="222222"/>
                </a:solidFill>
                <a:latin typeface="Arial" panose="020B0604020202020204" pitchFamily="34" charset="0"/>
              </a:rPr>
              <a:t>Liping</a:t>
            </a:r>
            <a:r>
              <a:rPr lang="en-US" sz="1200">
                <a:solidFill>
                  <a:srgbClr val="222222"/>
                </a:solidFill>
                <a:latin typeface="Arial" panose="020B0604020202020204" pitchFamily="34" charset="0"/>
              </a:rPr>
              <a:t>, et al. </a:t>
            </a:r>
            <a:r>
              <a:rPr lang="en-US" sz="1200" b="1">
                <a:solidFill>
                  <a:srgbClr val="222222"/>
                </a:solidFill>
                <a:latin typeface="Arial" panose="020B0604020202020204" pitchFamily="34" charset="0"/>
              </a:rPr>
              <a:t>"Natural language processing (NLP) for requirements engineering: A systematic mapping study</a:t>
            </a:r>
            <a:r>
              <a:rPr lang="en-US" sz="1200">
                <a:solidFill>
                  <a:srgbClr val="222222"/>
                </a:solidFill>
                <a:latin typeface="Arial" panose="020B0604020202020204" pitchFamily="34" charset="0"/>
              </a:rPr>
              <a:t>." </a:t>
            </a:r>
            <a:r>
              <a:rPr lang="en-US" sz="1200" i="1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sz="1200" i="1">
                <a:solidFill>
                  <a:srgbClr val="222222"/>
                </a:solidFill>
                <a:latin typeface="Arial" panose="020B0604020202020204" pitchFamily="34" charset="0"/>
              </a:rPr>
              <a:t> preprint arXiv:2004.01099</a:t>
            </a:r>
            <a:r>
              <a:rPr lang="en-US" sz="1200">
                <a:solidFill>
                  <a:srgbClr val="222222"/>
                </a:solidFill>
                <a:latin typeface="Arial" panose="020B0604020202020204" pitchFamily="34" charset="0"/>
              </a:rPr>
              <a:t> (2020).</a:t>
            </a:r>
            <a:endParaRPr lang="en-CA" sz="12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B2D6C5-5C09-42F2-8FF2-9CC001A894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64"/>
          <a:stretch/>
        </p:blipFill>
        <p:spPr>
          <a:xfrm>
            <a:off x="0" y="5741"/>
            <a:ext cx="7755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1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9CA06-3486-4A22-9E38-70CF30CDA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976" y="33139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/>
              <a:t>Software Projects are Textual in Nature</a:t>
            </a:r>
            <a:br>
              <a:rPr lang="en-US"/>
            </a:br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99932-D9FB-44FA-87E6-F6E3CBBB6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11C39-5660-4A0F-AA6F-3AD9F3509011}" type="slidenum">
              <a:rPr lang="en-CA" smtClean="0"/>
              <a:t>16</a:t>
            </a:fld>
            <a:endParaRPr lang="en-CA"/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81FC0383-A36A-4FDA-A036-F3417E3CC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3" t="32630" r="23995" b="7426"/>
          <a:stretch/>
        </p:blipFill>
        <p:spPr bwMode="auto">
          <a:xfrm>
            <a:off x="1759245" y="1226830"/>
            <a:ext cx="8673509" cy="49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226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520E416-F7A8-43A8-8015-DC2AB9C96C36}"/>
              </a:ext>
            </a:extLst>
          </p:cNvPr>
          <p:cNvSpPr txBox="1"/>
          <p:nvPr/>
        </p:nvSpPr>
        <p:spPr>
          <a:xfrm>
            <a:off x="389401" y="6264634"/>
            <a:ext cx="11734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Bird, Christian, Tim Menzies, and Thomas Zimmermann, eds. The art and science of analyzing software data. Elsevier, 2015.</a:t>
            </a:r>
          </a:p>
          <a:p>
            <a:endParaRPr lang="en-CA" sz="1600"/>
          </a:p>
        </p:txBody>
      </p:sp>
      <p:pic>
        <p:nvPicPr>
          <p:cNvPr id="14" name="Picture 2" descr="https://ars.els-cdn.com/content/image/3-s2.0-B9780124115194000033-f03-01-9780124115194.jpg">
            <a:extLst>
              <a:ext uri="{FF2B5EF4-FFF2-40B4-BE49-F238E27FC236}">
                <a16:creationId xmlns:a16="http://schemas.microsoft.com/office/drawing/2014/main" id="{ED70F96F-FE34-A148-8711-126810A66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7" y="1341066"/>
            <a:ext cx="11277600" cy="477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CD4B4E2-DBE7-C841-8314-888869DEAA48}"/>
              </a:ext>
            </a:extLst>
          </p:cNvPr>
          <p:cNvSpPr/>
          <p:nvPr/>
        </p:nvSpPr>
        <p:spPr>
          <a:xfrm>
            <a:off x="8237739" y="4732959"/>
            <a:ext cx="1001989" cy="522199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Customer review comments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F84F8C-336B-EC4F-BF43-FE016C46F124}"/>
              </a:ext>
            </a:extLst>
          </p:cNvPr>
          <p:cNvSpPr/>
          <p:nvPr/>
        </p:nvSpPr>
        <p:spPr>
          <a:xfrm>
            <a:off x="4408968" y="4834269"/>
            <a:ext cx="878957" cy="5103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85A674-E8E6-6B4E-B10E-415949DCF2DC}"/>
              </a:ext>
            </a:extLst>
          </p:cNvPr>
          <p:cNvSpPr/>
          <p:nvPr/>
        </p:nvSpPr>
        <p:spPr>
          <a:xfrm>
            <a:off x="4408968" y="4108321"/>
            <a:ext cx="878957" cy="5103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58B80E-2287-D740-9801-E210F4A7517D}"/>
              </a:ext>
            </a:extLst>
          </p:cNvPr>
          <p:cNvSpPr/>
          <p:nvPr/>
        </p:nvSpPr>
        <p:spPr>
          <a:xfrm>
            <a:off x="8237738" y="4095801"/>
            <a:ext cx="878957" cy="5103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DDEBDC-3A36-FF4B-BA0B-8FA1D0DC8FCA}"/>
              </a:ext>
            </a:extLst>
          </p:cNvPr>
          <p:cNvSpPr/>
          <p:nvPr/>
        </p:nvSpPr>
        <p:spPr>
          <a:xfrm>
            <a:off x="6965508" y="3420873"/>
            <a:ext cx="878957" cy="5103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F647E8-53B1-5048-A4BE-0057A0AED889}"/>
              </a:ext>
            </a:extLst>
          </p:cNvPr>
          <p:cNvSpPr/>
          <p:nvPr/>
        </p:nvSpPr>
        <p:spPr>
          <a:xfrm>
            <a:off x="628503" y="3412747"/>
            <a:ext cx="774995" cy="5103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922DEF-055F-6044-ACE5-DC7020E80374}"/>
              </a:ext>
            </a:extLst>
          </p:cNvPr>
          <p:cNvSpPr/>
          <p:nvPr/>
        </p:nvSpPr>
        <p:spPr>
          <a:xfrm>
            <a:off x="6965508" y="5507483"/>
            <a:ext cx="878957" cy="5103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EA1BDC4-CD3D-5140-BFD3-45A2DF32C507}"/>
              </a:ext>
            </a:extLst>
          </p:cNvPr>
          <p:cNvSpPr/>
          <p:nvPr/>
        </p:nvSpPr>
        <p:spPr>
          <a:xfrm>
            <a:off x="6965508" y="4108321"/>
            <a:ext cx="878957" cy="5103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AD20AF-60A8-3B4D-9D82-59B8DE0526F6}"/>
              </a:ext>
            </a:extLst>
          </p:cNvPr>
          <p:cNvSpPr/>
          <p:nvPr/>
        </p:nvSpPr>
        <p:spPr>
          <a:xfrm>
            <a:off x="8237739" y="4748777"/>
            <a:ext cx="1001989" cy="5221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DD160EA-6774-8009-2352-3A5689D78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>
                <a:solidFill>
                  <a:srgbClr val="FF0000"/>
                </a:solidFill>
                <a:latin typeface="+mn-lt"/>
                <a:cs typeface="Calibri"/>
              </a:rPr>
              <a:t>Textual Data in Software Projects</a:t>
            </a:r>
            <a:br>
              <a:rPr lang="en-US"/>
            </a:br>
            <a:endParaRPr lang="en-US"/>
          </a:p>
        </p:txBody>
      </p:sp>
      <p:sp>
        <p:nvSpPr>
          <p:cNvPr id="30" name="Slide Number Placeholder 15">
            <a:extLst>
              <a:ext uri="{FF2B5EF4-FFF2-40B4-BE49-F238E27FC236}">
                <a16:creationId xmlns:a16="http://schemas.microsoft.com/office/drawing/2014/main" id="{C9BC4084-6102-03C7-DF92-7EA9E15540C5}"/>
              </a:ext>
            </a:extLst>
          </p:cNvPr>
          <p:cNvSpPr txBox="1">
            <a:spLocks/>
          </p:cNvSpPr>
          <p:nvPr/>
        </p:nvSpPr>
        <p:spPr>
          <a:xfrm>
            <a:off x="9146427" y="6380538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1811C39-5660-4A0F-AA6F-3AD9F3509011}" type="slidenum">
              <a:rPr lang="en-CA" smtClean="0"/>
              <a:pPr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7511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2D0EC-1BE4-40A3-951C-838047D35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072" y="-173669"/>
            <a:ext cx="10515600" cy="1325563"/>
          </a:xfrm>
        </p:spPr>
        <p:txBody>
          <a:bodyPr/>
          <a:lstStyle/>
          <a:p>
            <a:r>
              <a:rPr lang="en-US" b="1"/>
              <a:t>Textual Software Project Data and Retrieval</a:t>
            </a:r>
            <a:endParaRPr lang="en-CA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F4A68FD-A939-4667-AC3F-24BDE3BF0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115" y="1671444"/>
            <a:ext cx="6553545" cy="48674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42C7890-9405-4F46-85A8-7D1E03C59677}"/>
                  </a:ext>
                </a:extLst>
              </p14:cNvPr>
              <p14:cNvContentPartPr/>
              <p14:nvPr/>
            </p14:nvContentPartPr>
            <p14:xfrm>
              <a:off x="2921516" y="2158572"/>
              <a:ext cx="654840" cy="315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42C7890-9405-4F46-85A8-7D1E03C5967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1565" y="1978366"/>
                <a:ext cx="834381" cy="6754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219E219A-6574-4FAD-87D4-C031597A68A7}"/>
                  </a:ext>
                </a:extLst>
              </p14:cNvPr>
              <p14:cNvContentPartPr/>
              <p14:nvPr/>
            </p14:nvContentPartPr>
            <p14:xfrm>
              <a:off x="4931036" y="2028252"/>
              <a:ext cx="727200" cy="2516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219E219A-6574-4FAD-87D4-C031597A68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41036" y="1848252"/>
                <a:ext cx="90684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E3DBEFE-EF91-4740-A009-0BA6DDB1905F}"/>
                  </a:ext>
                </a:extLst>
              </p14:cNvPr>
              <p14:cNvContentPartPr/>
              <p14:nvPr/>
            </p14:nvContentPartPr>
            <p14:xfrm>
              <a:off x="7164836" y="2134812"/>
              <a:ext cx="707760" cy="1159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E3DBEFE-EF91-4740-A009-0BA6DDB190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74836" y="1954812"/>
                <a:ext cx="88740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90B0BE7-2138-48CF-9BB1-BAD97525E42F}"/>
                  </a:ext>
                </a:extLst>
              </p14:cNvPr>
              <p14:cNvContentPartPr/>
              <p14:nvPr/>
            </p14:nvContentPartPr>
            <p14:xfrm>
              <a:off x="7161956" y="5810607"/>
              <a:ext cx="446760" cy="171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90B0BE7-2138-48CF-9BB1-BAD97525E42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71956" y="5630227"/>
                <a:ext cx="626400" cy="5313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E301D20-D90F-443D-8973-9BB2599095BD}"/>
                  </a:ext>
                </a:extLst>
              </p14:cNvPr>
              <p14:cNvContentPartPr/>
              <p14:nvPr/>
            </p14:nvContentPartPr>
            <p14:xfrm>
              <a:off x="4031036" y="5734392"/>
              <a:ext cx="540360" cy="429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E301D20-D90F-443D-8973-9BB2599095B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41036" y="5554241"/>
                <a:ext cx="720000" cy="789781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32D31C4-5143-4559-A20F-67452D480A43}"/>
              </a:ext>
            </a:extLst>
          </p:cNvPr>
          <p:cNvSpPr txBox="1"/>
          <p:nvPr/>
        </p:nvSpPr>
        <p:spPr>
          <a:xfrm>
            <a:off x="2305115" y="1124789"/>
            <a:ext cx="72319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API’s</a:t>
            </a:r>
            <a:endParaRPr lang="en-CA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0A765D-807B-409B-82C3-A2C0BF47887F}"/>
              </a:ext>
            </a:extLst>
          </p:cNvPr>
          <p:cNvSpPr txBox="1"/>
          <p:nvPr/>
        </p:nvSpPr>
        <p:spPr>
          <a:xfrm>
            <a:off x="3298710" y="1247072"/>
            <a:ext cx="1749607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Formatted files</a:t>
            </a:r>
            <a:endParaRPr lang="en-CA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DC49E4-335B-4DF7-B1EF-F50062ED1F51}"/>
              </a:ext>
            </a:extLst>
          </p:cNvPr>
          <p:cNvSpPr txBox="1"/>
          <p:nvPr/>
        </p:nvSpPr>
        <p:spPr>
          <a:xfrm>
            <a:off x="5935371" y="1247072"/>
            <a:ext cx="1392846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Anonymize</a:t>
            </a:r>
            <a:endParaRPr lang="en-CA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D7C62B6-EABA-4B88-B88E-C72D6973E1E4}"/>
              </a:ext>
            </a:extLst>
          </p:cNvPr>
          <p:cNvSpPr txBox="1"/>
          <p:nvPr/>
        </p:nvSpPr>
        <p:spPr>
          <a:xfrm>
            <a:off x="7613563" y="1124789"/>
            <a:ext cx="1688244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Web crawling</a:t>
            </a:r>
            <a:endParaRPr lang="en-CA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F1BA4C-4747-4B41-86E7-9F53C33A5321}"/>
              </a:ext>
            </a:extLst>
          </p:cNvPr>
          <p:cNvSpPr txBox="1"/>
          <p:nvPr/>
        </p:nvSpPr>
        <p:spPr>
          <a:xfrm>
            <a:off x="4495349" y="803612"/>
            <a:ext cx="2547521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/>
              <a:t>Custom extraction tool</a:t>
            </a:r>
            <a:endParaRPr lang="en-CA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F7896B-9D24-4B24-BBF4-56A7E0457B21}"/>
              </a:ext>
            </a:extLst>
          </p:cNvPr>
          <p:cNvSpPr txBox="1"/>
          <p:nvPr/>
        </p:nvSpPr>
        <p:spPr>
          <a:xfrm>
            <a:off x="205492" y="6544178"/>
            <a:ext cx="1172273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err="1"/>
              <a:t>Arnaoudova</a:t>
            </a:r>
            <a:r>
              <a:rPr lang="en-US" sz="1100"/>
              <a:t>, Venera, et al. "The use of text retrieval and natural language processing in software engineering." </a:t>
            </a:r>
            <a:r>
              <a:rPr lang="en-US" sz="1100" i="1"/>
              <a:t>Proceedings of the 37th International Conference on Software Engineering-Volume 2</a:t>
            </a:r>
            <a:r>
              <a:rPr lang="en-US" sz="1100"/>
              <a:t>. 2015.</a:t>
            </a:r>
            <a:endParaRPr lang="en-US" sz="1050"/>
          </a:p>
          <a:p>
            <a:endParaRPr lang="en-CA" sz="1400"/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D61C1B7A-0AD6-4DA6-AB2D-8CC3A363C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11C39-5660-4A0F-AA6F-3AD9F3509011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722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E39D4-8879-4738-BE85-09C497864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Importance of NLP in Software Engineering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959FD-1687-45B8-BA6E-2B9A987CA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rmAutofit lnSpcReduction="10000"/>
          </a:bodyPr>
          <a:lstStyle/>
          <a:p>
            <a:pPr algn="just"/>
            <a:r>
              <a:rPr lang="en-US"/>
              <a:t>Text Retrieval (TR) and NLP in software is one of the fastest growing areas of research in SE. [2]</a:t>
            </a:r>
            <a:endParaRPr lang="en-US">
              <a:cs typeface="Calibri"/>
            </a:endParaRPr>
          </a:p>
          <a:p>
            <a:pPr algn="just"/>
            <a:r>
              <a:rPr lang="en-US"/>
              <a:t>Exposing the SE community to these techniques and their applications in SE would help to fill a gap in their current background and allow them to immediately use TR and NLP to advance their research. </a:t>
            </a:r>
          </a:p>
          <a:p>
            <a:pPr algn="just"/>
            <a:r>
              <a:rPr lang="en-CA"/>
              <a:t>In particular, for TR, approaches such as Vector Space Model, Latent Semantic Analysis, Latent Dirichlet Association, Language Models will be covered. NLP techniques covered will include part-of-speech tagging, stemming, </a:t>
            </a:r>
            <a:r>
              <a:rPr lang="en-CA" err="1"/>
              <a:t>stopwords</a:t>
            </a:r>
            <a:r>
              <a:rPr lang="en-CA"/>
              <a:t> elimination, semantics analysis, sentiment analysis, etc.</a:t>
            </a:r>
            <a:endParaRPr lang="en-US"/>
          </a:p>
          <a:p>
            <a:pPr algn="just"/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D7789-F379-4220-9D63-7212D8FD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11C39-5660-4A0F-AA6F-3AD9F3509011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814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11402-957C-B2ED-E789-CF3C48BB5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EB0AB-17CC-D117-DC59-3D473A5F2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A. Introduction of RE and NLP (not interactive) (25 mins)</a:t>
            </a:r>
          </a:p>
          <a:p>
            <a:r>
              <a:rPr lang="en-CA"/>
              <a:t>B. Data gathering (interactive)(1hr)</a:t>
            </a:r>
          </a:p>
          <a:p>
            <a:r>
              <a:rPr lang="en-CA"/>
              <a:t>C. Pre-processing using NLP operations for a dataset from Bugzilla (interactive) (1hr) </a:t>
            </a:r>
          </a:p>
          <a:p>
            <a:r>
              <a:rPr lang="en-CA"/>
              <a:t>D. Modeling and evaluation (interactive) (30 mins)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5BF63-D1EF-2C74-E3EE-406CBF3CF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40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FF69B-FB85-44B8-A4CC-D2C85F9D4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8064"/>
          </a:xfrm>
        </p:spPr>
        <p:txBody>
          <a:bodyPr/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FC43C-780E-4F6E-B6BF-CF81777D8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/>
              <a:t>Bird, Christian, Tim Menzies, and Thomas Zimmermann, eds. The art and science of analyzing software data. Elsevier, 2015.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err="1"/>
              <a:t>Arnaoudova</a:t>
            </a:r>
            <a:r>
              <a:rPr lang="en-US" sz="2400"/>
              <a:t>, Venera, et al. "The use of text retrieval and natural language processing in software engineering." Proceedings of the 37th International Conference on Software Engineering-Volume 2. 2015.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CA" sz="2400" err="1"/>
              <a:t>Juergens</a:t>
            </a:r>
            <a:r>
              <a:rPr lang="en-CA" sz="2400"/>
              <a:t>, Elmar, et al. "Do code clones matter?." 2009 IEEE 31st International Conference on Software Engineering. IEEE, 2009.</a:t>
            </a:r>
            <a:endParaRPr lang="en-US" sz="2400"/>
          </a:p>
          <a:p>
            <a:pPr marL="457200" indent="-457200" algn="just">
              <a:buFont typeface="+mj-lt"/>
              <a:buAutoNum type="arabicPeriod"/>
            </a:pPr>
            <a:r>
              <a:rPr lang="en-US" sz="2400" err="1"/>
              <a:t>Juergens</a:t>
            </a:r>
            <a:r>
              <a:rPr lang="en-US" sz="2400"/>
              <a:t>, Elmar, et al. "Can clone detection support quality assessments of requirements specifications?." Proceedings of the 32nd ACM/IEEE International Conference on Software Engineering-Volume 2. ACM, 2010.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https://medium.com/square-corner-blog/topic-modeling-optimizing-for-human-interpretability-48a81f6ce0ed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/>
              <a:t>Stevens, Keith, </a:t>
            </a:r>
            <a:r>
              <a:rPr lang="en-US" sz="2400" err="1"/>
              <a:t>Kegelmeyer</a:t>
            </a:r>
            <a:r>
              <a:rPr lang="en-US" sz="2400"/>
              <a:t>, Philip, </a:t>
            </a:r>
            <a:r>
              <a:rPr lang="en-US" sz="2400" err="1"/>
              <a:t>Andrzejewski</a:t>
            </a:r>
            <a:r>
              <a:rPr lang="en-US" sz="2400"/>
              <a:t>, David, and </a:t>
            </a:r>
            <a:r>
              <a:rPr lang="en-US" sz="2400" err="1"/>
              <a:t>Buttler</a:t>
            </a:r>
            <a:r>
              <a:rPr lang="en-US" sz="2400"/>
              <a:t>, David. Exploring topic coherence over many models and many topics. In EMNLP, 2012.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53D95-599D-4369-8C43-BBFF7724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11C39-5660-4A0F-AA6F-3AD9F3509011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1275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59582-D7C7-51E4-A60C-70888C84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 fontScale="90000"/>
          </a:bodyPr>
          <a:lstStyle/>
          <a:p>
            <a:r>
              <a:rPr lang="en-US" dirty="0">
                <a:cs typeface="Calibri"/>
              </a:rPr>
              <a:t>SURVEY (</a:t>
            </a:r>
            <a:r>
              <a:rPr lang="en-US" b="0" dirty="0">
                <a:latin typeface="Arial"/>
                <a:cs typeface="Arial"/>
              </a:rPr>
              <a:t>strongly disagree; disagree; neutral; agree; strongly agree</a:t>
            </a:r>
            <a:r>
              <a:rPr lang="en-US" dirty="0">
                <a:latin typeface="Calibri"/>
                <a:cs typeface="Calibri"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9F653-71AF-25A1-487C-B2E7FFA64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endParaRPr lang="en-US" dirty="0">
              <a:latin typeface="Arial"/>
              <a:ea typeface="+mn-lt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1) The presentation delivered relevant information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latin typeface="Arial"/>
                <a:cs typeface="Arial"/>
              </a:rPr>
              <a:t>2) The material covered was sufficient for the presentation duration?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latin typeface="Arial"/>
                <a:cs typeface="Arial"/>
              </a:rPr>
              <a:t>3) I learned new things</a:t>
            </a:r>
            <a:endParaRPr lang="en-US" dirty="0">
              <a:ea typeface="+mn-lt"/>
              <a:cs typeface="+mn-lt"/>
            </a:endParaRPr>
          </a:p>
          <a:p>
            <a:r>
              <a:rPr lang="en-US" dirty="0">
                <a:latin typeface="Arial"/>
                <a:cs typeface="Arial"/>
              </a:rPr>
              <a:t>4) The presenters seemed well organized</a:t>
            </a:r>
            <a:endParaRPr lang="en-US" dirty="0">
              <a:ea typeface="+mn-lt"/>
              <a:cs typeface="+mn-lt"/>
            </a:endParaRPr>
          </a:p>
          <a:p>
            <a:r>
              <a:rPr lang="en-CA" dirty="0">
                <a:latin typeface="Arial"/>
                <a:cs typeface="Arial"/>
              </a:rPr>
              <a:t>5) What did you learn from this presentation? (400 characters)</a:t>
            </a:r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0989D-E4E7-4E98-F103-0BA35FFE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1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7F3F-4456-261B-6FAF-11C47CED1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2FDC6-7F86-6BEB-C77D-B9C207970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14CC1-0AC4-8D1B-4037-C3298AF4A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360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68A94-64FA-46EC-A94C-A185EE85F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3847" y="1692593"/>
            <a:ext cx="5257800" cy="36385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B642F7-6E37-4C13-9099-6A7664E3C234}"/>
              </a:ext>
            </a:extLst>
          </p:cNvPr>
          <p:cNvSpPr txBox="1"/>
          <p:nvPr/>
        </p:nvSpPr>
        <p:spPr>
          <a:xfrm>
            <a:off x="0" y="6591261"/>
            <a:ext cx="12192000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33"/>
              <a:t>Moises Gonzalez-Garcia, </a:t>
            </a:r>
            <a:r>
              <a:rPr lang="en-US" sz="933"/>
              <a:t>Speech recognition, NLP, and the use of ontologies to identify the problem-domain and solution requirements: A systematic mapping study, </a:t>
            </a:r>
            <a:r>
              <a:rPr lang="en-CA" sz="933"/>
              <a:t>Information and Software Technology, 2019, In press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3F1659-4290-417B-8A42-386C94D92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55" y="0"/>
            <a:ext cx="8700924" cy="666750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AB164CB-FB11-6A44-9EDF-4E7C80F18812}"/>
              </a:ext>
            </a:extLst>
          </p:cNvPr>
          <p:cNvGrpSpPr/>
          <p:nvPr/>
        </p:nvGrpSpPr>
        <p:grpSpPr>
          <a:xfrm>
            <a:off x="9705195" y="2819866"/>
            <a:ext cx="2486805" cy="622580"/>
            <a:chOff x="4112012" y="1874918"/>
            <a:chExt cx="1671265" cy="466935"/>
          </a:xfrm>
        </p:grpSpPr>
        <p:sp>
          <p:nvSpPr>
            <p:cNvPr id="15" name="Freeform: Shape 11">
              <a:extLst>
                <a:ext uri="{FF2B5EF4-FFF2-40B4-BE49-F238E27FC236}">
                  <a16:creationId xmlns:a16="http://schemas.microsoft.com/office/drawing/2014/main" id="{996FD319-2021-FD4B-87CE-17BB9B963596}"/>
                </a:ext>
              </a:extLst>
            </p:cNvPr>
            <p:cNvSpPr/>
            <p:nvPr/>
          </p:nvSpPr>
          <p:spPr>
            <a:xfrm>
              <a:off x="4333829" y="1923943"/>
              <a:ext cx="1449448" cy="373548"/>
            </a:xfrm>
            <a:custGeom>
              <a:avLst/>
              <a:gdLst>
                <a:gd name="connsiteX0" fmla="*/ 0 w 2300582"/>
                <a:gd name="connsiteY0" fmla="*/ 0 h 354909"/>
                <a:gd name="connsiteX1" fmla="*/ 2300582 w 2300582"/>
                <a:gd name="connsiteY1" fmla="*/ 0 h 354909"/>
                <a:gd name="connsiteX2" fmla="*/ 2300582 w 2300582"/>
                <a:gd name="connsiteY2" fmla="*/ 354909 h 354909"/>
                <a:gd name="connsiteX3" fmla="*/ 0 w 2300582"/>
                <a:gd name="connsiteY3" fmla="*/ 354909 h 354909"/>
                <a:gd name="connsiteX4" fmla="*/ 0 w 2300582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582" h="354909">
                  <a:moveTo>
                    <a:pt x="0" y="0"/>
                  </a:moveTo>
                  <a:lnTo>
                    <a:pt x="2300582" y="0"/>
                  </a:lnTo>
                  <a:lnTo>
                    <a:pt x="2300582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375612" tIns="37253" rIns="37253" bIns="37253" numCol="1" spcCol="1270" anchor="ctr" anchorCtr="0">
              <a:noAutofit/>
            </a:bodyPr>
            <a:lstStyle/>
            <a:p>
              <a:pPr defTabSz="622284">
                <a:spcBef>
                  <a:spcPct val="0"/>
                </a:spcBef>
              </a:pPr>
              <a:r>
                <a:rPr lang="en-CA" sz="1600" b="1">
                  <a:latin typeface="Walter Turncoat" panose="020B0604020202020204" charset="0"/>
                </a:rPr>
                <a:t>  NLP schema 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2E6DF32-84B3-644F-A0AD-BDB9685743E7}"/>
                </a:ext>
              </a:extLst>
            </p:cNvPr>
            <p:cNvSpPr/>
            <p:nvPr/>
          </p:nvSpPr>
          <p:spPr>
            <a:xfrm>
              <a:off x="4112012" y="1874918"/>
              <a:ext cx="457450" cy="466935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sz="2400"/>
                <a:t> </a:t>
              </a:r>
              <a:r>
                <a:rPr lang="en-CA" sz="2400" b="1"/>
                <a:t>5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1C49D9-C1CF-1049-8E99-1D17DFF2928F}"/>
              </a:ext>
            </a:extLst>
          </p:cNvPr>
          <p:cNvGrpSpPr/>
          <p:nvPr/>
        </p:nvGrpSpPr>
        <p:grpSpPr>
          <a:xfrm>
            <a:off x="10149025" y="294777"/>
            <a:ext cx="2198787" cy="622580"/>
            <a:chOff x="3614484" y="809956"/>
            <a:chExt cx="1649090" cy="466935"/>
          </a:xfrm>
        </p:grpSpPr>
        <p:sp>
          <p:nvSpPr>
            <p:cNvPr id="18" name="Freeform: Shape 5">
              <a:extLst>
                <a:ext uri="{FF2B5EF4-FFF2-40B4-BE49-F238E27FC236}">
                  <a16:creationId xmlns:a16="http://schemas.microsoft.com/office/drawing/2014/main" id="{FD12610F-4F1D-F549-87C2-DBAB80940F7D}"/>
                </a:ext>
              </a:extLst>
            </p:cNvPr>
            <p:cNvSpPr/>
            <p:nvPr/>
          </p:nvSpPr>
          <p:spPr>
            <a:xfrm>
              <a:off x="3836304" y="858982"/>
              <a:ext cx="1427270" cy="373548"/>
            </a:xfrm>
            <a:custGeom>
              <a:avLst/>
              <a:gdLst>
                <a:gd name="connsiteX0" fmla="*/ 0 w 2798111"/>
                <a:gd name="connsiteY0" fmla="*/ 0 h 354909"/>
                <a:gd name="connsiteX1" fmla="*/ 2798111 w 2798111"/>
                <a:gd name="connsiteY1" fmla="*/ 0 h 354909"/>
                <a:gd name="connsiteX2" fmla="*/ 2798111 w 2798111"/>
                <a:gd name="connsiteY2" fmla="*/ 354909 h 354909"/>
                <a:gd name="connsiteX3" fmla="*/ 0 w 2798111"/>
                <a:gd name="connsiteY3" fmla="*/ 354909 h 354909"/>
                <a:gd name="connsiteX4" fmla="*/ 0 w 2798111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98111" h="354909">
                  <a:moveTo>
                    <a:pt x="0" y="0"/>
                  </a:moveTo>
                  <a:lnTo>
                    <a:pt x="2798111" y="0"/>
                  </a:lnTo>
                  <a:lnTo>
                    <a:pt x="2798111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sz="2400" b="1">
                  <a:solidFill>
                    <a:schemeClr val="tx1">
                      <a:lumMod val="60000"/>
                      <a:lumOff val="40000"/>
                    </a:schemeClr>
                  </a:solidFill>
                  <a:latin typeface="Walter Turncoat" panose="020B0604020202020204" charset="0"/>
                </a:rPr>
                <a:t>      Introduction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EC002F6-1306-A542-BABA-A9553C362A88}"/>
                </a:ext>
              </a:extLst>
            </p:cNvPr>
            <p:cNvSpPr/>
            <p:nvPr/>
          </p:nvSpPr>
          <p:spPr>
            <a:xfrm>
              <a:off x="3614484" y="809956"/>
              <a:ext cx="488511" cy="466935"/>
            </a:xfrm>
            <a:prstGeom prst="ellips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sz="2400" b="1">
                  <a:solidFill>
                    <a:schemeClr val="tx1">
                      <a:lumMod val="60000"/>
                      <a:lumOff val="40000"/>
                    </a:schemeClr>
                  </a:solidFill>
                  <a:latin typeface="Walter Turncoat" panose="020B0604020202020204" charset="0"/>
                </a:rPr>
                <a:t>1  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E137CE9-762A-5F47-9A7F-2C582360627E}"/>
              </a:ext>
            </a:extLst>
          </p:cNvPr>
          <p:cNvGrpSpPr/>
          <p:nvPr/>
        </p:nvGrpSpPr>
        <p:grpSpPr>
          <a:xfrm>
            <a:off x="9556971" y="1541082"/>
            <a:ext cx="2486805" cy="622580"/>
            <a:chOff x="4112012" y="1874918"/>
            <a:chExt cx="1671265" cy="466935"/>
          </a:xfrm>
        </p:grpSpPr>
        <p:sp>
          <p:nvSpPr>
            <p:cNvPr id="21" name="Freeform: Shape 11">
              <a:extLst>
                <a:ext uri="{FF2B5EF4-FFF2-40B4-BE49-F238E27FC236}">
                  <a16:creationId xmlns:a16="http://schemas.microsoft.com/office/drawing/2014/main" id="{581DC417-8124-C74C-899F-0028FFDDC3E8}"/>
                </a:ext>
              </a:extLst>
            </p:cNvPr>
            <p:cNvSpPr/>
            <p:nvPr/>
          </p:nvSpPr>
          <p:spPr>
            <a:xfrm>
              <a:off x="4333829" y="1923943"/>
              <a:ext cx="1449448" cy="373548"/>
            </a:xfrm>
            <a:custGeom>
              <a:avLst/>
              <a:gdLst>
                <a:gd name="connsiteX0" fmla="*/ 0 w 2300582"/>
                <a:gd name="connsiteY0" fmla="*/ 0 h 354909"/>
                <a:gd name="connsiteX1" fmla="*/ 2300582 w 2300582"/>
                <a:gd name="connsiteY1" fmla="*/ 0 h 354909"/>
                <a:gd name="connsiteX2" fmla="*/ 2300582 w 2300582"/>
                <a:gd name="connsiteY2" fmla="*/ 354909 h 354909"/>
                <a:gd name="connsiteX3" fmla="*/ 0 w 2300582"/>
                <a:gd name="connsiteY3" fmla="*/ 354909 h 354909"/>
                <a:gd name="connsiteX4" fmla="*/ 0 w 2300582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582" h="354909">
                  <a:moveTo>
                    <a:pt x="0" y="0"/>
                  </a:moveTo>
                  <a:lnTo>
                    <a:pt x="2300582" y="0"/>
                  </a:lnTo>
                  <a:lnTo>
                    <a:pt x="2300582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375612" tIns="37253" rIns="37253" bIns="37253" numCol="1" spcCol="1270" anchor="ctr" anchorCtr="0">
              <a:noAutofit/>
            </a:bodyPr>
            <a:lstStyle/>
            <a:p>
              <a:pPr defTabSz="622284">
                <a:spcBef>
                  <a:spcPct val="0"/>
                </a:spcBef>
              </a:pPr>
              <a:r>
                <a:rPr lang="en-CA" sz="1600" b="1">
                  <a:solidFill>
                    <a:schemeClr val="bg1">
                      <a:lumMod val="50000"/>
                    </a:schemeClr>
                  </a:solidFill>
                  <a:latin typeface="Walter Turncoat" panose="020B0604020202020204" charset="0"/>
                </a:rPr>
                <a:t>  NLP based RE tools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B74E39A-FF79-7F48-908E-1979BE07B2F3}"/>
                </a:ext>
              </a:extLst>
            </p:cNvPr>
            <p:cNvSpPr/>
            <p:nvPr/>
          </p:nvSpPr>
          <p:spPr>
            <a:xfrm>
              <a:off x="4112012" y="1874918"/>
              <a:ext cx="457450" cy="46693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sz="240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CA" sz="2400" b="1">
                  <a:solidFill>
                    <a:schemeClr val="bg1">
                      <a:lumMod val="50000"/>
                    </a:schemeClr>
                  </a:solidFill>
                </a:rPr>
                <a:t>3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C866FCA-2F46-F74A-8F8A-35865B905307}"/>
              </a:ext>
            </a:extLst>
          </p:cNvPr>
          <p:cNvGrpSpPr/>
          <p:nvPr/>
        </p:nvGrpSpPr>
        <p:grpSpPr>
          <a:xfrm>
            <a:off x="9795020" y="915050"/>
            <a:ext cx="2586123" cy="622580"/>
            <a:chOff x="3935886" y="1342632"/>
            <a:chExt cx="1856022" cy="46693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4" name="Freeform: Shape 8">
              <a:extLst>
                <a:ext uri="{FF2B5EF4-FFF2-40B4-BE49-F238E27FC236}">
                  <a16:creationId xmlns:a16="http://schemas.microsoft.com/office/drawing/2014/main" id="{1EC73781-FAD8-0C41-9D0C-2A579D7496AA}"/>
                </a:ext>
              </a:extLst>
            </p:cNvPr>
            <p:cNvSpPr/>
            <p:nvPr/>
          </p:nvSpPr>
          <p:spPr>
            <a:xfrm>
              <a:off x="4157705" y="1391658"/>
              <a:ext cx="1634203" cy="373548"/>
            </a:xfrm>
            <a:custGeom>
              <a:avLst/>
              <a:gdLst>
                <a:gd name="connsiteX0" fmla="*/ 0 w 2476709"/>
                <a:gd name="connsiteY0" fmla="*/ 0 h 354909"/>
                <a:gd name="connsiteX1" fmla="*/ 2476709 w 2476709"/>
                <a:gd name="connsiteY1" fmla="*/ 0 h 354909"/>
                <a:gd name="connsiteX2" fmla="*/ 2476709 w 2476709"/>
                <a:gd name="connsiteY2" fmla="*/ 354909 h 354909"/>
                <a:gd name="connsiteX3" fmla="*/ 0 w 2476709"/>
                <a:gd name="connsiteY3" fmla="*/ 354909 h 354909"/>
                <a:gd name="connsiteX4" fmla="*/ 0 w 2476709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709" h="354909">
                  <a:moveTo>
                    <a:pt x="0" y="0"/>
                  </a:moveTo>
                  <a:lnTo>
                    <a:pt x="2476709" y="0"/>
                  </a:lnTo>
                  <a:lnTo>
                    <a:pt x="2476709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375612" tIns="37253" rIns="37253" bIns="37253" numCol="1" spcCol="1270" anchor="ctr" anchorCtr="0">
              <a:noAutofit/>
            </a:bodyPr>
            <a:lstStyle/>
            <a:p>
              <a:pPr defTabSz="622284">
                <a:spcBef>
                  <a:spcPct val="0"/>
                </a:spcBef>
              </a:pPr>
              <a:r>
                <a:rPr lang="en-CA" sz="1600" b="1">
                  <a:solidFill>
                    <a:schemeClr val="bg1">
                      <a:lumMod val="50000"/>
                    </a:schemeClr>
                  </a:solidFill>
                  <a:latin typeface="Walter Turncoat" panose="020B0604020202020204" charset="0"/>
                </a:rPr>
                <a:t> NLP and  ML for RE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5446DE8-7F4A-9447-BF6F-D66EE3193D59}"/>
                </a:ext>
              </a:extLst>
            </p:cNvPr>
            <p:cNvSpPr/>
            <p:nvPr/>
          </p:nvSpPr>
          <p:spPr>
            <a:xfrm>
              <a:off x="3935886" y="1342632"/>
              <a:ext cx="488511" cy="466935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sz="2400" b="1">
                  <a:solidFill>
                    <a:schemeClr val="bg1">
                      <a:lumMod val="50000"/>
                    </a:schemeClr>
                  </a:solidFill>
                  <a:latin typeface="Walter Turncoat" panose="020B0604020202020204" charset="0"/>
                </a:rPr>
                <a:t> 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26634E0-0E1F-764C-8B7A-8ACEFC582EF7}"/>
              </a:ext>
            </a:extLst>
          </p:cNvPr>
          <p:cNvGrpSpPr/>
          <p:nvPr/>
        </p:nvGrpSpPr>
        <p:grpSpPr>
          <a:xfrm>
            <a:off x="9894338" y="2182047"/>
            <a:ext cx="2486805" cy="622580"/>
            <a:chOff x="4112012" y="1874918"/>
            <a:chExt cx="1671265" cy="466935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27" name="Freeform: Shape 11">
              <a:extLst>
                <a:ext uri="{FF2B5EF4-FFF2-40B4-BE49-F238E27FC236}">
                  <a16:creationId xmlns:a16="http://schemas.microsoft.com/office/drawing/2014/main" id="{27D3EFCE-8299-874B-954F-6CFA0714A360}"/>
                </a:ext>
              </a:extLst>
            </p:cNvPr>
            <p:cNvSpPr/>
            <p:nvPr/>
          </p:nvSpPr>
          <p:spPr>
            <a:xfrm>
              <a:off x="4333829" y="1923943"/>
              <a:ext cx="1449448" cy="373548"/>
            </a:xfrm>
            <a:custGeom>
              <a:avLst/>
              <a:gdLst>
                <a:gd name="connsiteX0" fmla="*/ 0 w 2300582"/>
                <a:gd name="connsiteY0" fmla="*/ 0 h 354909"/>
                <a:gd name="connsiteX1" fmla="*/ 2300582 w 2300582"/>
                <a:gd name="connsiteY1" fmla="*/ 0 h 354909"/>
                <a:gd name="connsiteX2" fmla="*/ 2300582 w 2300582"/>
                <a:gd name="connsiteY2" fmla="*/ 354909 h 354909"/>
                <a:gd name="connsiteX3" fmla="*/ 0 w 2300582"/>
                <a:gd name="connsiteY3" fmla="*/ 354909 h 354909"/>
                <a:gd name="connsiteX4" fmla="*/ 0 w 2300582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582" h="354909">
                  <a:moveTo>
                    <a:pt x="0" y="0"/>
                  </a:moveTo>
                  <a:lnTo>
                    <a:pt x="2300582" y="0"/>
                  </a:lnTo>
                  <a:lnTo>
                    <a:pt x="2300582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375612" tIns="37253" rIns="37253" bIns="37253" numCol="1" spcCol="1270" anchor="ctr" anchorCtr="0">
              <a:noAutofit/>
            </a:bodyPr>
            <a:lstStyle/>
            <a:p>
              <a:pPr defTabSz="622284">
                <a:spcBef>
                  <a:spcPct val="0"/>
                </a:spcBef>
              </a:pPr>
              <a:r>
                <a:rPr lang="en-CA" sz="1600" b="1">
                  <a:solidFill>
                    <a:schemeClr val="bg1">
                      <a:lumMod val="50000"/>
                    </a:schemeClr>
                  </a:solidFill>
                  <a:latin typeface="Walter Turncoat" panose="020B0604020202020204" charset="0"/>
                </a:rPr>
                <a:t>  State-of-the-art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58D03C5-0D9B-4A43-8F47-90AA310246B0}"/>
                </a:ext>
              </a:extLst>
            </p:cNvPr>
            <p:cNvSpPr/>
            <p:nvPr/>
          </p:nvSpPr>
          <p:spPr>
            <a:xfrm>
              <a:off x="4112012" y="1874918"/>
              <a:ext cx="457450" cy="466935"/>
            </a:xfrm>
            <a:prstGeom prst="ellipse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sz="240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en-CA" sz="2400" b="1">
                  <a:solidFill>
                    <a:schemeClr val="bg1">
                      <a:lumMod val="50000"/>
                    </a:schemeClr>
                  </a:solidFill>
                </a:rPr>
                <a:t>4</a:t>
              </a:r>
            </a:p>
          </p:txBody>
        </p:sp>
      </p:grpSp>
      <p:sp>
        <p:nvSpPr>
          <p:cNvPr id="29" name="Slide Number Placeholder 3">
            <a:extLst>
              <a:ext uri="{FF2B5EF4-FFF2-40B4-BE49-F238E27FC236}">
                <a16:creationId xmlns:a16="http://schemas.microsoft.com/office/drawing/2014/main" id="{FEE20885-BC56-EE4B-A095-09E0482505F3}"/>
              </a:ext>
            </a:extLst>
          </p:cNvPr>
          <p:cNvSpPr txBox="1">
            <a:spLocks/>
          </p:cNvSpPr>
          <p:nvPr/>
        </p:nvSpPr>
        <p:spPr>
          <a:xfrm>
            <a:off x="11379200" y="6336830"/>
            <a:ext cx="812800" cy="521172"/>
          </a:xfrm>
          <a:prstGeom prst="teardrop">
            <a:avLst/>
          </a:prstGeom>
          <a:solidFill>
            <a:srgbClr val="F2B8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z="1867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22</a:t>
            </a:fld>
            <a:endParaRPr lang="en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89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54A86E-A9E2-D945-AC36-7DC23885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Dilbert on number of requirements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AF1857-172C-4C1C-999C-6BE6EB162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99" y="1591733"/>
            <a:ext cx="10933829" cy="3251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4BE1F6-4660-2149-AC56-C7F7B065AD19}"/>
              </a:ext>
            </a:extLst>
          </p:cNvPr>
          <p:cNvSpPr txBox="1"/>
          <p:nvPr/>
        </p:nvSpPr>
        <p:spPr>
          <a:xfrm>
            <a:off x="721529" y="5266268"/>
            <a:ext cx="10657568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133">
                <a:solidFill>
                  <a:srgbClr val="202122"/>
                </a:solidFill>
                <a:latin typeface="Arial" panose="020B0604020202020204" pitchFamily="34" charset="0"/>
              </a:rPr>
              <a:t>Dilbert (who is the main character here) comic is known for its satirical office humor</a:t>
            </a:r>
            <a:endParaRPr lang="en-US" sz="2133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EA8B347-9439-AE4C-B9B5-5B0D52689BE3}"/>
              </a:ext>
            </a:extLst>
          </p:cNvPr>
          <p:cNvSpPr txBox="1">
            <a:spLocks/>
          </p:cNvSpPr>
          <p:nvPr/>
        </p:nvSpPr>
        <p:spPr>
          <a:xfrm>
            <a:off x="11379200" y="6336830"/>
            <a:ext cx="812800" cy="521172"/>
          </a:xfrm>
          <a:prstGeom prst="teardrop">
            <a:avLst/>
          </a:prstGeom>
          <a:solidFill>
            <a:srgbClr val="F2B81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z="1867">
                <a:latin typeface="Arial" panose="020B0604020202020204" pitchFamily="34" charset="0"/>
                <a:cs typeface="Arial" panose="020B0604020202020204" pitchFamily="34" charset="0"/>
              </a:rPr>
              <a:pPr algn="ctr"/>
              <a:t>23</a:t>
            </a:fld>
            <a:endParaRPr lang="en" sz="1867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629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19FDA1-9DE1-40F6-9C4E-6A90C8754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34" y="1388533"/>
            <a:ext cx="11756932" cy="3686067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5DBD49C0-37BB-624C-9F5C-FCFAE58AA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0999" y="423604"/>
            <a:ext cx="10290000" cy="763600"/>
          </a:xfrm>
        </p:spPr>
        <p:txBody>
          <a:bodyPr/>
          <a:lstStyle/>
          <a:p>
            <a:r>
              <a:rPr lang="en-US" sz="3200"/>
              <a:t>Dilbert on changing requirements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545295-ABF4-1647-8782-4A9B32EB68F3}"/>
              </a:ext>
            </a:extLst>
          </p:cNvPr>
          <p:cNvGrpSpPr/>
          <p:nvPr/>
        </p:nvGrpSpPr>
        <p:grpSpPr>
          <a:xfrm>
            <a:off x="12755491" y="1337882"/>
            <a:ext cx="2486805" cy="622580"/>
            <a:chOff x="4112012" y="1874918"/>
            <a:chExt cx="1671265" cy="466935"/>
          </a:xfrm>
        </p:grpSpPr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2F71AF25-4ADD-FB4F-A11C-CAF99BF564E6}"/>
                </a:ext>
              </a:extLst>
            </p:cNvPr>
            <p:cNvSpPr/>
            <p:nvPr/>
          </p:nvSpPr>
          <p:spPr>
            <a:xfrm>
              <a:off x="4333829" y="1923943"/>
              <a:ext cx="1449448" cy="373548"/>
            </a:xfrm>
            <a:custGeom>
              <a:avLst/>
              <a:gdLst>
                <a:gd name="connsiteX0" fmla="*/ 0 w 2300582"/>
                <a:gd name="connsiteY0" fmla="*/ 0 h 354909"/>
                <a:gd name="connsiteX1" fmla="*/ 2300582 w 2300582"/>
                <a:gd name="connsiteY1" fmla="*/ 0 h 354909"/>
                <a:gd name="connsiteX2" fmla="*/ 2300582 w 2300582"/>
                <a:gd name="connsiteY2" fmla="*/ 354909 h 354909"/>
                <a:gd name="connsiteX3" fmla="*/ 0 w 2300582"/>
                <a:gd name="connsiteY3" fmla="*/ 354909 h 354909"/>
                <a:gd name="connsiteX4" fmla="*/ 0 w 2300582"/>
                <a:gd name="connsiteY4" fmla="*/ 0 h 35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0582" h="354909">
                  <a:moveTo>
                    <a:pt x="0" y="0"/>
                  </a:moveTo>
                  <a:lnTo>
                    <a:pt x="2300582" y="0"/>
                  </a:lnTo>
                  <a:lnTo>
                    <a:pt x="2300582" y="354909"/>
                  </a:lnTo>
                  <a:lnTo>
                    <a:pt x="0" y="35490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0" vert="horz" wrap="square" lIns="375612" tIns="37253" rIns="37253" bIns="37253" numCol="1" spcCol="1270" anchor="ctr" anchorCtr="0">
              <a:noAutofit/>
            </a:bodyPr>
            <a:lstStyle/>
            <a:p>
              <a:pPr defTabSz="622284">
                <a:spcBef>
                  <a:spcPct val="0"/>
                </a:spcBef>
              </a:pPr>
              <a:r>
                <a:rPr lang="en-CA" sz="1600" b="1">
                  <a:latin typeface="Walter Turncoat" panose="020B0604020202020204" charset="0"/>
                </a:rPr>
                <a:t>  NLP based RE tools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5A65823-9A25-B047-AC23-AD8D06829DCA}"/>
                </a:ext>
              </a:extLst>
            </p:cNvPr>
            <p:cNvSpPr/>
            <p:nvPr/>
          </p:nvSpPr>
          <p:spPr>
            <a:xfrm>
              <a:off x="4112012" y="1874918"/>
              <a:ext cx="457450" cy="466935"/>
            </a:xfrm>
            <a:prstGeom prst="ellipse">
              <a:avLst/>
            </a:prstGeom>
            <a:solidFill>
              <a:srgbClr val="92D050"/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r>
                <a:rPr lang="en-CA" sz="2400"/>
                <a:t> </a:t>
              </a:r>
              <a:r>
                <a:rPr lang="en-CA" sz="2400" b="1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6834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255A5-878A-5D6E-BCCD-BCAF30011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A9C19-FB38-99FD-DA4F-BE7B0D23A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84A999-9513-A964-A6AF-D5DA4337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685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close-up of a person smiling&#10;&#10;Description automatically generated">
            <a:extLst>
              <a:ext uri="{FF2B5EF4-FFF2-40B4-BE49-F238E27FC236}">
                <a16:creationId xmlns:a16="http://schemas.microsoft.com/office/drawing/2014/main" id="{14496EE6-6624-B4D7-DF9E-4956FD51A3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7026" b="7026"/>
          <a:stretch/>
        </p:blipFill>
        <p:spPr>
          <a:xfrm>
            <a:off x="4978128" y="635165"/>
            <a:ext cx="2238142" cy="2880181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131117-7308-836D-14EC-2739D9215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2761" y="3575239"/>
            <a:ext cx="4745770" cy="2985703"/>
          </a:xfrm>
          <a:ln>
            <a:noFill/>
          </a:ln>
        </p:spPr>
        <p:txBody>
          <a:bodyPr lIns="91440" tIns="45720" rIns="91440" bIns="45720" anchor="t"/>
          <a:lstStyle/>
          <a:p>
            <a:pPr marL="0" indent="0" algn="ctr">
              <a:buNone/>
            </a:pPr>
            <a:r>
              <a:rPr lang="en-US" b="1" dirty="0">
                <a:cs typeface="Calibri"/>
              </a:rPr>
              <a:t>Gouri Deshpande</a:t>
            </a:r>
          </a:p>
          <a:p>
            <a:pPr marL="0" indent="0" algn="ctr">
              <a:buNone/>
            </a:pPr>
            <a:r>
              <a:rPr lang="en-US" sz="1800" b="1" dirty="0">
                <a:cs typeface="Calibri"/>
              </a:rPr>
              <a:t>Assistant Professor,</a:t>
            </a:r>
          </a:p>
          <a:p>
            <a:pPr marL="0" indent="0" algn="ctr">
              <a:buNone/>
            </a:pPr>
            <a:r>
              <a:rPr lang="en-US" sz="1800" b="1" dirty="0">
                <a:cs typeface="Calibri"/>
              </a:rPr>
              <a:t> University of Calgary</a:t>
            </a:r>
            <a:endParaRPr lang="en-US"/>
          </a:p>
          <a:p>
            <a:pPr marL="0" indent="0">
              <a:buNone/>
            </a:pPr>
            <a:r>
              <a:rPr lang="en-US" sz="1400" b="1" dirty="0">
                <a:cs typeface="Calibri"/>
              </a:rPr>
              <a:t>E-mail: </a:t>
            </a:r>
            <a:r>
              <a:rPr lang="en-US" sz="1400" b="1" dirty="0">
                <a:cs typeface="Calibri"/>
                <a:hlinkClick r:id="rId3"/>
              </a:rPr>
              <a:t>Gouri.deshpande@ucalgary.ca</a:t>
            </a:r>
            <a:endParaRPr lang="en-US" sz="1400" b="1">
              <a:cs typeface="Calibri"/>
            </a:endParaRPr>
          </a:p>
          <a:p>
            <a:pPr marL="0" indent="0">
              <a:buNone/>
            </a:pPr>
            <a:r>
              <a:rPr lang="en-US" sz="1400" b="1" dirty="0">
                <a:cs typeface="Calibri"/>
              </a:rPr>
              <a:t>Website: </a:t>
            </a:r>
            <a:r>
              <a:rPr lang="en-US" sz="1400" dirty="0">
                <a:ea typeface="+mn-lt"/>
                <a:cs typeface="+mn-lt"/>
              </a:rPr>
              <a:t>https://pages.cpsc.ucalgary.ca/~gouri.deshpande/</a:t>
            </a:r>
          </a:p>
          <a:p>
            <a:pPr marL="0" indent="0">
              <a:buNone/>
            </a:pPr>
            <a:r>
              <a:rPr lang="en-US" sz="1400" b="1" dirty="0" err="1">
                <a:cs typeface="Calibri"/>
              </a:rPr>
              <a:t>LinkdIn:</a:t>
            </a:r>
            <a:r>
              <a:rPr lang="en-US" sz="1400" dirty="0" err="1">
                <a:ea typeface="+mn-lt"/>
                <a:cs typeface="+mn-lt"/>
              </a:rPr>
              <a:t>https</a:t>
            </a:r>
            <a:r>
              <a:rPr lang="en-US" sz="1400" dirty="0">
                <a:ea typeface="+mn-lt"/>
                <a:cs typeface="+mn-lt"/>
              </a:rPr>
              <a:t>://www.linkedin.com/in/deshpandegouri/</a:t>
            </a:r>
          </a:p>
          <a:p>
            <a:pPr marL="0" indent="0" algn="ctr">
              <a:buNone/>
            </a:pPr>
            <a:endParaRPr lang="en-US" sz="1600" b="1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F8C6-596E-6916-1027-934F8BB69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55B96-D4BE-EF2C-7AAD-2A2364A2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r>
              <a:rPr lang="en-US">
                <a:cs typeface="Calibri"/>
              </a:rPr>
              <a:t>Intros</a:t>
            </a:r>
            <a:endParaRPr lang="en-US"/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B8FA0C29-AB05-2F4F-43EB-1D3EBD1640B2}"/>
              </a:ext>
            </a:extLst>
          </p:cNvPr>
          <p:cNvSpPr txBox="1">
            <a:spLocks/>
          </p:cNvSpPr>
          <p:nvPr/>
        </p:nvSpPr>
        <p:spPr>
          <a:xfrm>
            <a:off x="8270268" y="1336864"/>
            <a:ext cx="3888522" cy="510841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BB03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B857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cs typeface="Calibri"/>
              </a:rPr>
              <a:t>Add name pic</a:t>
            </a:r>
            <a:endParaRPr lang="en-US" dirty="0"/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US" sz="1800" b="1" dirty="0">
                <a:cs typeface="Calibri"/>
              </a:rPr>
              <a:t>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72935-22D4-CC4D-98D2-0B5CD661472E}"/>
              </a:ext>
            </a:extLst>
          </p:cNvPr>
          <p:cNvSpPr txBox="1"/>
          <p:nvPr/>
        </p:nvSpPr>
        <p:spPr>
          <a:xfrm>
            <a:off x="124490" y="4351374"/>
            <a:ext cx="3362103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cs typeface="Segoe UI"/>
              </a:rPr>
              <a:t>Mariana Bento</a:t>
            </a:r>
            <a:endParaRPr lang="en-US" sz="2800">
              <a:cs typeface="Calibri"/>
            </a:endParaRPr>
          </a:p>
          <a:p>
            <a:pPr algn="ctr"/>
            <a:r>
              <a:rPr lang="en-US" b="1" dirty="0">
                <a:cs typeface="Segoe UI"/>
              </a:rPr>
              <a:t>Assistant Professor,</a:t>
            </a:r>
            <a:r>
              <a:rPr lang="en-US" dirty="0">
                <a:cs typeface="Segoe UI"/>
              </a:rPr>
              <a:t>​</a:t>
            </a:r>
          </a:p>
          <a:p>
            <a:pPr algn="ctr"/>
            <a:r>
              <a:rPr lang="en-US" b="1" dirty="0">
                <a:cs typeface="Segoe UI"/>
              </a:rPr>
              <a:t> University of Calgary</a:t>
            </a:r>
            <a:r>
              <a:rPr lang="en-US" dirty="0">
                <a:cs typeface="Segoe UI"/>
              </a:rPr>
              <a:t>​</a:t>
            </a:r>
          </a:p>
          <a:p>
            <a:r>
              <a:rPr lang="en-US" sz="1400" b="1" dirty="0">
                <a:cs typeface="Segoe UI"/>
              </a:rPr>
              <a:t>E-mail: </a:t>
            </a:r>
            <a:r>
              <a:rPr lang="en-US" sz="1400" b="1" dirty="0">
                <a:solidFill>
                  <a:srgbClr val="D6001C"/>
                </a:solidFill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mariana.</a:t>
            </a:r>
            <a:r>
              <a:rPr lang="en-US" sz="1400" b="1" dirty="0">
                <a:solidFill>
                  <a:srgbClr val="D6001C"/>
                </a:solidFill>
                <a:cs typeface="Segoe UI"/>
                <a:hlinkClick r:id="rId3"/>
              </a:rPr>
              <a:t>pinheirobent</a:t>
            </a:r>
            <a:r>
              <a:rPr lang="en-US" sz="1400" b="1" dirty="0">
                <a:solidFill>
                  <a:srgbClr val="D6001C"/>
                </a:solidFill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@ucalgary.ca</a:t>
            </a:r>
            <a:r>
              <a:rPr lang="en-US" sz="1400" dirty="0">
                <a:cs typeface="Segoe UI"/>
              </a:rPr>
              <a:t>​</a:t>
            </a:r>
          </a:p>
          <a:p>
            <a:r>
              <a:rPr lang="en-US" sz="1400" b="1" dirty="0">
                <a:cs typeface="Segoe UI"/>
              </a:rPr>
              <a:t>Website: </a:t>
            </a:r>
            <a:r>
              <a:rPr lang="en-US" sz="1400" dirty="0">
                <a:ea typeface="+mn-lt"/>
                <a:cs typeface="+mn-lt"/>
              </a:rPr>
              <a:t>https://profiles.ucalgary.ca/mariana-bento</a:t>
            </a:r>
          </a:p>
          <a:p>
            <a:r>
              <a:rPr lang="en-US" sz="1400" b="1" dirty="0" err="1">
                <a:cs typeface="Segoe UI"/>
              </a:rPr>
              <a:t>LinkdIn</a:t>
            </a:r>
            <a:r>
              <a:rPr lang="en-US" sz="1400" b="1" dirty="0">
                <a:cs typeface="Segoe UI"/>
              </a:rPr>
              <a:t>: </a:t>
            </a:r>
            <a:r>
              <a:rPr lang="en-US" sz="1400" dirty="0">
                <a:ea typeface="+mn-lt"/>
                <a:cs typeface="+mn-lt"/>
              </a:rPr>
              <a:t>https://www.linkedin.com/in/mariana-bento-b7a75010b/</a:t>
            </a:r>
            <a:endParaRPr lang="en-US" sz="1400" dirty="0">
              <a:cs typeface="Segoe UI"/>
            </a:endParaRPr>
          </a:p>
        </p:txBody>
      </p:sp>
      <p:pic>
        <p:nvPicPr>
          <p:cNvPr id="7" name="Picture 7" descr="A picture containing building, person, outdoor&#10;&#10;Description automatically generated">
            <a:extLst>
              <a:ext uri="{FF2B5EF4-FFF2-40B4-BE49-F238E27FC236}">
                <a16:creationId xmlns:a16="http://schemas.microsoft.com/office/drawing/2014/main" id="{1DB2E337-6944-A35F-5C7C-DB52E587E3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16" t="129" r="18641" b="40672"/>
          <a:stretch/>
        </p:blipFill>
        <p:spPr>
          <a:xfrm>
            <a:off x="878798" y="1714241"/>
            <a:ext cx="1850111" cy="243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48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74B1C-1745-E2D0-CDEA-72DF08B0A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0D1CA-D728-946C-A563-30A5645A8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CA" dirty="0"/>
              <a:t>Introduction to RE</a:t>
            </a:r>
          </a:p>
          <a:p>
            <a:r>
              <a:rPr lang="en-CA" dirty="0"/>
              <a:t>Introduction to NLP</a:t>
            </a:r>
            <a:endParaRPr lang="en-CA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E6A60-7529-195D-877D-898912353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171A31-D2C1-ED8C-78DA-34E068D89C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Introduction of RE</a:t>
            </a:r>
          </a:p>
        </p:txBody>
      </p:sp>
    </p:spTree>
    <p:extLst>
      <p:ext uri="{BB962C8B-B14F-4D97-AF65-F5344CB8AC3E}">
        <p14:creationId xmlns:p14="http://schemas.microsoft.com/office/powerpoint/2010/main" val="1729103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BEA9A0-0A0B-DABE-B53C-EB5058F1F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Google Shape;8677;p33">
            <a:extLst>
              <a:ext uri="{FF2B5EF4-FFF2-40B4-BE49-F238E27FC236}">
                <a16:creationId xmlns:a16="http://schemas.microsoft.com/office/drawing/2014/main" id="{9CA43808-4C74-12FF-AC22-B3E493011E18}"/>
              </a:ext>
            </a:extLst>
          </p:cNvPr>
          <p:cNvSpPr txBox="1">
            <a:spLocks/>
          </p:cNvSpPr>
          <p:nvPr/>
        </p:nvSpPr>
        <p:spPr>
          <a:xfrm>
            <a:off x="2340425" y="1737138"/>
            <a:ext cx="45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ts val="38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CA"/>
              <a:t>-Plato, 4 B.C</a:t>
            </a:r>
          </a:p>
        </p:txBody>
      </p:sp>
      <p:sp>
        <p:nvSpPr>
          <p:cNvPr id="6" name="Google Shape;8678;p33">
            <a:extLst>
              <a:ext uri="{FF2B5EF4-FFF2-40B4-BE49-F238E27FC236}">
                <a16:creationId xmlns:a16="http://schemas.microsoft.com/office/drawing/2014/main" id="{D1913B17-7A1F-56DB-29A2-68E45D14956D}"/>
              </a:ext>
            </a:extLst>
          </p:cNvPr>
          <p:cNvSpPr txBox="1">
            <a:spLocks/>
          </p:cNvSpPr>
          <p:nvPr/>
        </p:nvSpPr>
        <p:spPr>
          <a:xfrm>
            <a:off x="1313036" y="965826"/>
            <a:ext cx="8337683" cy="11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E3272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BB03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8B857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CA"/>
              <a:t>    The beginning is the </a:t>
            </a:r>
            <a:r>
              <a:rPr lang="en-CA" b="1"/>
              <a:t>most important part </a:t>
            </a:r>
            <a:r>
              <a:rPr lang="en-CA"/>
              <a:t>of the work</a:t>
            </a:r>
          </a:p>
        </p:txBody>
      </p:sp>
      <p:grpSp>
        <p:nvGrpSpPr>
          <p:cNvPr id="7" name="Google Shape;8679;p33">
            <a:extLst>
              <a:ext uri="{FF2B5EF4-FFF2-40B4-BE49-F238E27FC236}">
                <a16:creationId xmlns:a16="http://schemas.microsoft.com/office/drawing/2014/main" id="{62C68D65-09CA-EB2E-B7CC-326B439D8175}"/>
              </a:ext>
            </a:extLst>
          </p:cNvPr>
          <p:cNvGrpSpPr/>
          <p:nvPr/>
        </p:nvGrpSpPr>
        <p:grpSpPr>
          <a:xfrm rot="10800000" flipH="1">
            <a:off x="840507" y="770623"/>
            <a:ext cx="866034" cy="467188"/>
            <a:chOff x="3463225" y="1863975"/>
            <a:chExt cx="1899850" cy="1254150"/>
          </a:xfrm>
        </p:grpSpPr>
        <p:sp>
          <p:nvSpPr>
            <p:cNvPr id="8" name="Google Shape;8680;p33">
              <a:extLst>
                <a:ext uri="{FF2B5EF4-FFF2-40B4-BE49-F238E27FC236}">
                  <a16:creationId xmlns:a16="http://schemas.microsoft.com/office/drawing/2014/main" id="{B50B8D99-8538-8C42-F2EC-308233AD39A9}"/>
                </a:ext>
              </a:extLst>
            </p:cNvPr>
            <p:cNvSpPr/>
            <p:nvPr/>
          </p:nvSpPr>
          <p:spPr>
            <a:xfrm>
              <a:off x="3463225" y="1863975"/>
              <a:ext cx="1014900" cy="1254150"/>
            </a:xfrm>
            <a:custGeom>
              <a:avLst/>
              <a:gdLst/>
              <a:ahLst/>
              <a:cxnLst/>
              <a:rect l="l" t="t" r="r" b="b"/>
              <a:pathLst>
                <a:path w="40596" h="50166" extrusionOk="0">
                  <a:moveTo>
                    <a:pt x="25170" y="5683"/>
                  </a:moveTo>
                  <a:lnTo>
                    <a:pt x="25170" y="5683"/>
                  </a:lnTo>
                  <a:cubicBezTo>
                    <a:pt x="24515" y="6790"/>
                    <a:pt x="23979" y="7981"/>
                    <a:pt x="23515" y="9183"/>
                  </a:cubicBezTo>
                  <a:cubicBezTo>
                    <a:pt x="23551" y="8826"/>
                    <a:pt x="23587" y="8469"/>
                    <a:pt x="23622" y="8112"/>
                  </a:cubicBezTo>
                  <a:cubicBezTo>
                    <a:pt x="23646" y="7838"/>
                    <a:pt x="23527" y="7647"/>
                    <a:pt x="23348" y="7516"/>
                  </a:cubicBezTo>
                  <a:cubicBezTo>
                    <a:pt x="23944" y="6873"/>
                    <a:pt x="24563" y="6266"/>
                    <a:pt x="25170" y="5683"/>
                  </a:cubicBezTo>
                  <a:close/>
                  <a:moveTo>
                    <a:pt x="19503" y="12386"/>
                  </a:moveTo>
                  <a:lnTo>
                    <a:pt x="19503" y="12386"/>
                  </a:lnTo>
                  <a:cubicBezTo>
                    <a:pt x="18503" y="14529"/>
                    <a:pt x="17669" y="16756"/>
                    <a:pt x="17038" y="19018"/>
                  </a:cubicBezTo>
                  <a:cubicBezTo>
                    <a:pt x="16979" y="18887"/>
                    <a:pt x="16859" y="18792"/>
                    <a:pt x="16729" y="18780"/>
                  </a:cubicBezTo>
                  <a:cubicBezTo>
                    <a:pt x="16740" y="18661"/>
                    <a:pt x="16740" y="18530"/>
                    <a:pt x="16764" y="18411"/>
                  </a:cubicBezTo>
                  <a:cubicBezTo>
                    <a:pt x="16788" y="18101"/>
                    <a:pt x="16621" y="17863"/>
                    <a:pt x="16407" y="17708"/>
                  </a:cubicBezTo>
                  <a:cubicBezTo>
                    <a:pt x="17312" y="15863"/>
                    <a:pt x="18348" y="14077"/>
                    <a:pt x="19503" y="12386"/>
                  </a:cubicBezTo>
                  <a:close/>
                  <a:moveTo>
                    <a:pt x="21527" y="16113"/>
                  </a:moveTo>
                  <a:lnTo>
                    <a:pt x="21527" y="16113"/>
                  </a:lnTo>
                  <a:cubicBezTo>
                    <a:pt x="21467" y="19030"/>
                    <a:pt x="21598" y="21970"/>
                    <a:pt x="22098" y="24780"/>
                  </a:cubicBezTo>
                  <a:cubicBezTo>
                    <a:pt x="22039" y="24780"/>
                    <a:pt x="21967" y="24792"/>
                    <a:pt x="21908" y="24792"/>
                  </a:cubicBezTo>
                  <a:cubicBezTo>
                    <a:pt x="21312" y="23316"/>
                    <a:pt x="20824" y="21792"/>
                    <a:pt x="20419" y="20208"/>
                  </a:cubicBezTo>
                  <a:cubicBezTo>
                    <a:pt x="20765" y="18851"/>
                    <a:pt x="21134" y="17482"/>
                    <a:pt x="21527" y="16113"/>
                  </a:cubicBezTo>
                  <a:close/>
                  <a:moveTo>
                    <a:pt x="20038" y="21875"/>
                  </a:moveTo>
                  <a:cubicBezTo>
                    <a:pt x="20288" y="22923"/>
                    <a:pt x="20598" y="23935"/>
                    <a:pt x="20943" y="24923"/>
                  </a:cubicBezTo>
                  <a:cubicBezTo>
                    <a:pt x="20408" y="25030"/>
                    <a:pt x="19884" y="25197"/>
                    <a:pt x="19360" y="25423"/>
                  </a:cubicBezTo>
                  <a:cubicBezTo>
                    <a:pt x="19526" y="24245"/>
                    <a:pt x="19765" y="23054"/>
                    <a:pt x="20038" y="21875"/>
                  </a:cubicBezTo>
                  <a:close/>
                  <a:moveTo>
                    <a:pt x="21205" y="11398"/>
                  </a:moveTo>
                  <a:lnTo>
                    <a:pt x="21205" y="11398"/>
                  </a:lnTo>
                  <a:cubicBezTo>
                    <a:pt x="19860" y="16553"/>
                    <a:pt x="18288" y="21506"/>
                    <a:pt x="17776" y="26340"/>
                  </a:cubicBezTo>
                  <a:cubicBezTo>
                    <a:pt x="17657" y="26435"/>
                    <a:pt x="17550" y="26531"/>
                    <a:pt x="17443" y="26626"/>
                  </a:cubicBezTo>
                  <a:cubicBezTo>
                    <a:pt x="17491" y="21482"/>
                    <a:pt x="19050" y="16208"/>
                    <a:pt x="21205" y="11398"/>
                  </a:cubicBezTo>
                  <a:close/>
                  <a:moveTo>
                    <a:pt x="14764" y="23292"/>
                  </a:moveTo>
                  <a:lnTo>
                    <a:pt x="14764" y="23292"/>
                  </a:lnTo>
                  <a:cubicBezTo>
                    <a:pt x="14704" y="24983"/>
                    <a:pt x="14740" y="26697"/>
                    <a:pt x="14859" y="28364"/>
                  </a:cubicBezTo>
                  <a:cubicBezTo>
                    <a:pt x="14824" y="28281"/>
                    <a:pt x="14776" y="28197"/>
                    <a:pt x="14740" y="28102"/>
                  </a:cubicBezTo>
                  <a:cubicBezTo>
                    <a:pt x="14666" y="27944"/>
                    <a:pt x="14517" y="27860"/>
                    <a:pt x="14376" y="27860"/>
                  </a:cubicBezTo>
                  <a:cubicBezTo>
                    <a:pt x="14358" y="27860"/>
                    <a:pt x="14341" y="27861"/>
                    <a:pt x="14323" y="27864"/>
                  </a:cubicBezTo>
                  <a:cubicBezTo>
                    <a:pt x="14157" y="26531"/>
                    <a:pt x="14216" y="25185"/>
                    <a:pt x="14585" y="23840"/>
                  </a:cubicBezTo>
                  <a:cubicBezTo>
                    <a:pt x="14645" y="23661"/>
                    <a:pt x="14704" y="23471"/>
                    <a:pt x="14764" y="23292"/>
                  </a:cubicBezTo>
                  <a:close/>
                  <a:moveTo>
                    <a:pt x="21551" y="26566"/>
                  </a:moveTo>
                  <a:cubicBezTo>
                    <a:pt x="21670" y="26876"/>
                    <a:pt x="21824" y="27185"/>
                    <a:pt x="21943" y="27507"/>
                  </a:cubicBezTo>
                  <a:cubicBezTo>
                    <a:pt x="20836" y="27638"/>
                    <a:pt x="19884" y="28126"/>
                    <a:pt x="19229" y="29138"/>
                  </a:cubicBezTo>
                  <a:cubicBezTo>
                    <a:pt x="19705" y="27638"/>
                    <a:pt x="20479" y="26792"/>
                    <a:pt x="21551" y="26566"/>
                  </a:cubicBezTo>
                  <a:close/>
                  <a:moveTo>
                    <a:pt x="25896" y="25507"/>
                  </a:moveTo>
                  <a:lnTo>
                    <a:pt x="25896" y="25507"/>
                  </a:lnTo>
                  <a:cubicBezTo>
                    <a:pt x="29123" y="25911"/>
                    <a:pt x="32135" y="27483"/>
                    <a:pt x="34171" y="29793"/>
                  </a:cubicBezTo>
                  <a:cubicBezTo>
                    <a:pt x="33826" y="29555"/>
                    <a:pt x="33469" y="29364"/>
                    <a:pt x="33100" y="29233"/>
                  </a:cubicBezTo>
                  <a:cubicBezTo>
                    <a:pt x="33040" y="29209"/>
                    <a:pt x="32992" y="29198"/>
                    <a:pt x="32933" y="29198"/>
                  </a:cubicBezTo>
                  <a:cubicBezTo>
                    <a:pt x="31707" y="28364"/>
                    <a:pt x="30337" y="27721"/>
                    <a:pt x="28944" y="27340"/>
                  </a:cubicBezTo>
                  <a:cubicBezTo>
                    <a:pt x="27992" y="26578"/>
                    <a:pt x="26968" y="25959"/>
                    <a:pt x="25896" y="25507"/>
                  </a:cubicBezTo>
                  <a:close/>
                  <a:moveTo>
                    <a:pt x="28825" y="29364"/>
                  </a:moveTo>
                  <a:cubicBezTo>
                    <a:pt x="29563" y="30019"/>
                    <a:pt x="30302" y="30864"/>
                    <a:pt x="30945" y="31817"/>
                  </a:cubicBezTo>
                  <a:cubicBezTo>
                    <a:pt x="30075" y="30936"/>
                    <a:pt x="29123" y="30150"/>
                    <a:pt x="28135" y="29495"/>
                  </a:cubicBezTo>
                  <a:cubicBezTo>
                    <a:pt x="28349" y="29436"/>
                    <a:pt x="28587" y="29388"/>
                    <a:pt x="28825" y="29364"/>
                  </a:cubicBezTo>
                  <a:close/>
                  <a:moveTo>
                    <a:pt x="28147" y="31019"/>
                  </a:moveTo>
                  <a:lnTo>
                    <a:pt x="28147" y="31019"/>
                  </a:lnTo>
                  <a:cubicBezTo>
                    <a:pt x="28540" y="31329"/>
                    <a:pt x="28932" y="31686"/>
                    <a:pt x="29325" y="32115"/>
                  </a:cubicBezTo>
                  <a:cubicBezTo>
                    <a:pt x="30659" y="33400"/>
                    <a:pt x="31671" y="34889"/>
                    <a:pt x="32373" y="36567"/>
                  </a:cubicBezTo>
                  <a:cubicBezTo>
                    <a:pt x="31087" y="34615"/>
                    <a:pt x="29683" y="32805"/>
                    <a:pt x="28147" y="31019"/>
                  </a:cubicBezTo>
                  <a:close/>
                  <a:moveTo>
                    <a:pt x="26611" y="30138"/>
                  </a:moveTo>
                  <a:cubicBezTo>
                    <a:pt x="26718" y="30186"/>
                    <a:pt x="26825" y="30221"/>
                    <a:pt x="26908" y="30269"/>
                  </a:cubicBezTo>
                  <a:cubicBezTo>
                    <a:pt x="26670" y="30448"/>
                    <a:pt x="26539" y="30805"/>
                    <a:pt x="26789" y="31103"/>
                  </a:cubicBezTo>
                  <a:cubicBezTo>
                    <a:pt x="28397" y="33055"/>
                    <a:pt x="29778" y="35043"/>
                    <a:pt x="31076" y="37151"/>
                  </a:cubicBezTo>
                  <a:cubicBezTo>
                    <a:pt x="30790" y="36948"/>
                    <a:pt x="30528" y="36758"/>
                    <a:pt x="30254" y="36556"/>
                  </a:cubicBezTo>
                  <a:cubicBezTo>
                    <a:pt x="29218" y="34210"/>
                    <a:pt x="27468" y="31888"/>
                    <a:pt x="25706" y="30793"/>
                  </a:cubicBezTo>
                  <a:cubicBezTo>
                    <a:pt x="25992" y="30543"/>
                    <a:pt x="26301" y="30329"/>
                    <a:pt x="26611" y="30138"/>
                  </a:cubicBezTo>
                  <a:close/>
                  <a:moveTo>
                    <a:pt x="20693" y="30864"/>
                  </a:moveTo>
                  <a:cubicBezTo>
                    <a:pt x="20515" y="31567"/>
                    <a:pt x="20431" y="32365"/>
                    <a:pt x="20467" y="33293"/>
                  </a:cubicBezTo>
                  <a:cubicBezTo>
                    <a:pt x="20539" y="34686"/>
                    <a:pt x="21146" y="36294"/>
                    <a:pt x="22074" y="37818"/>
                  </a:cubicBezTo>
                  <a:cubicBezTo>
                    <a:pt x="21622" y="37449"/>
                    <a:pt x="21193" y="37056"/>
                    <a:pt x="20789" y="36663"/>
                  </a:cubicBezTo>
                  <a:cubicBezTo>
                    <a:pt x="19919" y="34984"/>
                    <a:pt x="19646" y="33174"/>
                    <a:pt x="20003" y="31222"/>
                  </a:cubicBezTo>
                  <a:cubicBezTo>
                    <a:pt x="20241" y="31091"/>
                    <a:pt x="20467" y="30983"/>
                    <a:pt x="20693" y="30864"/>
                  </a:cubicBezTo>
                  <a:close/>
                  <a:moveTo>
                    <a:pt x="31326" y="29710"/>
                  </a:moveTo>
                  <a:cubicBezTo>
                    <a:pt x="31730" y="29888"/>
                    <a:pt x="32111" y="30126"/>
                    <a:pt x="32504" y="30400"/>
                  </a:cubicBezTo>
                  <a:cubicBezTo>
                    <a:pt x="33338" y="31865"/>
                    <a:pt x="35421" y="36056"/>
                    <a:pt x="35278" y="38889"/>
                  </a:cubicBezTo>
                  <a:cubicBezTo>
                    <a:pt x="35040" y="38996"/>
                    <a:pt x="34755" y="39115"/>
                    <a:pt x="34445" y="39258"/>
                  </a:cubicBezTo>
                  <a:cubicBezTo>
                    <a:pt x="34469" y="38973"/>
                    <a:pt x="34505" y="38699"/>
                    <a:pt x="34505" y="38377"/>
                  </a:cubicBezTo>
                  <a:cubicBezTo>
                    <a:pt x="34481" y="38103"/>
                    <a:pt x="34445" y="37806"/>
                    <a:pt x="34385" y="37508"/>
                  </a:cubicBezTo>
                  <a:cubicBezTo>
                    <a:pt x="34350" y="34829"/>
                    <a:pt x="33159" y="32007"/>
                    <a:pt x="31326" y="29710"/>
                  </a:cubicBezTo>
                  <a:close/>
                  <a:moveTo>
                    <a:pt x="24170" y="33984"/>
                  </a:moveTo>
                  <a:cubicBezTo>
                    <a:pt x="25182" y="36103"/>
                    <a:pt x="26575" y="38008"/>
                    <a:pt x="28301" y="39532"/>
                  </a:cubicBezTo>
                  <a:cubicBezTo>
                    <a:pt x="28444" y="39782"/>
                    <a:pt x="28587" y="40044"/>
                    <a:pt x="28742" y="40306"/>
                  </a:cubicBezTo>
                  <a:cubicBezTo>
                    <a:pt x="27754" y="39413"/>
                    <a:pt x="26825" y="38484"/>
                    <a:pt x="25944" y="37484"/>
                  </a:cubicBezTo>
                  <a:cubicBezTo>
                    <a:pt x="23860" y="36258"/>
                    <a:pt x="23289" y="35079"/>
                    <a:pt x="24170" y="33984"/>
                  </a:cubicBezTo>
                  <a:close/>
                  <a:moveTo>
                    <a:pt x="23634" y="36937"/>
                  </a:moveTo>
                  <a:lnTo>
                    <a:pt x="23634" y="36937"/>
                  </a:lnTo>
                  <a:cubicBezTo>
                    <a:pt x="24825" y="38234"/>
                    <a:pt x="26146" y="39425"/>
                    <a:pt x="26920" y="40330"/>
                  </a:cubicBezTo>
                  <a:cubicBezTo>
                    <a:pt x="26492" y="40139"/>
                    <a:pt x="26087" y="39830"/>
                    <a:pt x="25706" y="39365"/>
                  </a:cubicBezTo>
                  <a:cubicBezTo>
                    <a:pt x="24622" y="38699"/>
                    <a:pt x="23968" y="37841"/>
                    <a:pt x="23634" y="36937"/>
                  </a:cubicBezTo>
                  <a:close/>
                  <a:moveTo>
                    <a:pt x="13883" y="30805"/>
                  </a:moveTo>
                  <a:cubicBezTo>
                    <a:pt x="14454" y="32472"/>
                    <a:pt x="15312" y="34127"/>
                    <a:pt x="16359" y="35698"/>
                  </a:cubicBezTo>
                  <a:cubicBezTo>
                    <a:pt x="17086" y="37615"/>
                    <a:pt x="18098" y="39425"/>
                    <a:pt x="19526" y="41020"/>
                  </a:cubicBezTo>
                  <a:cubicBezTo>
                    <a:pt x="18086" y="40235"/>
                    <a:pt x="16788" y="39246"/>
                    <a:pt x="15752" y="37853"/>
                  </a:cubicBezTo>
                  <a:cubicBezTo>
                    <a:pt x="14693" y="36472"/>
                    <a:pt x="13942" y="35043"/>
                    <a:pt x="13811" y="33258"/>
                  </a:cubicBezTo>
                  <a:cubicBezTo>
                    <a:pt x="13764" y="32722"/>
                    <a:pt x="13740" y="31567"/>
                    <a:pt x="13883" y="30805"/>
                  </a:cubicBezTo>
                  <a:close/>
                  <a:moveTo>
                    <a:pt x="23968" y="42140"/>
                  </a:moveTo>
                  <a:lnTo>
                    <a:pt x="23968" y="42140"/>
                  </a:lnTo>
                  <a:cubicBezTo>
                    <a:pt x="25051" y="42961"/>
                    <a:pt x="26206" y="43604"/>
                    <a:pt x="27337" y="43961"/>
                  </a:cubicBezTo>
                  <a:cubicBezTo>
                    <a:pt x="27182" y="44080"/>
                    <a:pt x="27004" y="44164"/>
                    <a:pt x="26825" y="44259"/>
                  </a:cubicBezTo>
                  <a:cubicBezTo>
                    <a:pt x="25789" y="43783"/>
                    <a:pt x="24813" y="42973"/>
                    <a:pt x="23968" y="42140"/>
                  </a:cubicBezTo>
                  <a:close/>
                  <a:moveTo>
                    <a:pt x="15847" y="39925"/>
                  </a:moveTo>
                  <a:cubicBezTo>
                    <a:pt x="18110" y="41997"/>
                    <a:pt x="21122" y="43545"/>
                    <a:pt x="23920" y="44330"/>
                  </a:cubicBezTo>
                  <a:cubicBezTo>
                    <a:pt x="23932" y="44342"/>
                    <a:pt x="23950" y="44342"/>
                    <a:pt x="23969" y="44342"/>
                  </a:cubicBezTo>
                  <a:cubicBezTo>
                    <a:pt x="23988" y="44342"/>
                    <a:pt x="24009" y="44342"/>
                    <a:pt x="24027" y="44354"/>
                  </a:cubicBezTo>
                  <a:lnTo>
                    <a:pt x="24420" y="44664"/>
                  </a:lnTo>
                  <a:cubicBezTo>
                    <a:pt x="24229" y="44652"/>
                    <a:pt x="24027" y="44628"/>
                    <a:pt x="23825" y="44592"/>
                  </a:cubicBezTo>
                  <a:cubicBezTo>
                    <a:pt x="20419" y="44390"/>
                    <a:pt x="17693" y="42533"/>
                    <a:pt x="15847" y="39925"/>
                  </a:cubicBezTo>
                  <a:close/>
                  <a:moveTo>
                    <a:pt x="31588" y="43533"/>
                  </a:moveTo>
                  <a:cubicBezTo>
                    <a:pt x="31980" y="43759"/>
                    <a:pt x="32433" y="43914"/>
                    <a:pt x="32909" y="43973"/>
                  </a:cubicBezTo>
                  <a:cubicBezTo>
                    <a:pt x="32064" y="44522"/>
                    <a:pt x="31033" y="44846"/>
                    <a:pt x="29780" y="44846"/>
                  </a:cubicBezTo>
                  <a:cubicBezTo>
                    <a:pt x="29620" y="44846"/>
                    <a:pt x="29457" y="44841"/>
                    <a:pt x="29290" y="44830"/>
                  </a:cubicBezTo>
                  <a:cubicBezTo>
                    <a:pt x="29718" y="44604"/>
                    <a:pt x="30135" y="44330"/>
                    <a:pt x="30552" y="44033"/>
                  </a:cubicBezTo>
                  <a:cubicBezTo>
                    <a:pt x="30909" y="43914"/>
                    <a:pt x="31254" y="43759"/>
                    <a:pt x="31588" y="43533"/>
                  </a:cubicBezTo>
                  <a:close/>
                  <a:moveTo>
                    <a:pt x="21050" y="45759"/>
                  </a:moveTo>
                  <a:lnTo>
                    <a:pt x="21050" y="45759"/>
                  </a:lnTo>
                  <a:cubicBezTo>
                    <a:pt x="22009" y="46017"/>
                    <a:pt x="22990" y="46150"/>
                    <a:pt x="23973" y="46150"/>
                  </a:cubicBezTo>
                  <a:cubicBezTo>
                    <a:pt x="24759" y="46150"/>
                    <a:pt x="25547" y="46065"/>
                    <a:pt x="26325" y="45890"/>
                  </a:cubicBezTo>
                  <a:cubicBezTo>
                    <a:pt x="27075" y="46307"/>
                    <a:pt x="27849" y="46676"/>
                    <a:pt x="28623" y="46890"/>
                  </a:cubicBezTo>
                  <a:cubicBezTo>
                    <a:pt x="27936" y="47022"/>
                    <a:pt x="27234" y="47087"/>
                    <a:pt x="26528" y="47087"/>
                  </a:cubicBezTo>
                  <a:cubicBezTo>
                    <a:pt x="24676" y="47087"/>
                    <a:pt x="22792" y="46638"/>
                    <a:pt x="21050" y="45759"/>
                  </a:cubicBezTo>
                  <a:close/>
                  <a:moveTo>
                    <a:pt x="29377" y="0"/>
                  </a:moveTo>
                  <a:cubicBezTo>
                    <a:pt x="29260" y="0"/>
                    <a:pt x="29135" y="24"/>
                    <a:pt x="29004" y="75"/>
                  </a:cubicBezTo>
                  <a:cubicBezTo>
                    <a:pt x="12454" y="6397"/>
                    <a:pt x="0" y="43259"/>
                    <a:pt x="22860" y="49676"/>
                  </a:cubicBezTo>
                  <a:cubicBezTo>
                    <a:pt x="24041" y="50009"/>
                    <a:pt x="25216" y="50166"/>
                    <a:pt x="26363" y="50166"/>
                  </a:cubicBezTo>
                  <a:cubicBezTo>
                    <a:pt x="32982" y="50166"/>
                    <a:pt x="38707" y="44944"/>
                    <a:pt x="39529" y="38044"/>
                  </a:cubicBezTo>
                  <a:cubicBezTo>
                    <a:pt x="40596" y="29154"/>
                    <a:pt x="32624" y="22601"/>
                    <a:pt x="24283" y="22601"/>
                  </a:cubicBezTo>
                  <a:cubicBezTo>
                    <a:pt x="24245" y="22601"/>
                    <a:pt x="24208" y="22601"/>
                    <a:pt x="24170" y="22601"/>
                  </a:cubicBezTo>
                  <a:cubicBezTo>
                    <a:pt x="23622" y="15255"/>
                    <a:pt x="25932" y="9600"/>
                    <a:pt x="29802" y="3254"/>
                  </a:cubicBezTo>
                  <a:cubicBezTo>
                    <a:pt x="30052" y="2837"/>
                    <a:pt x="29980" y="2420"/>
                    <a:pt x="29754" y="2111"/>
                  </a:cubicBezTo>
                  <a:cubicBezTo>
                    <a:pt x="29778" y="2099"/>
                    <a:pt x="29813" y="2063"/>
                    <a:pt x="29837" y="2051"/>
                  </a:cubicBezTo>
                  <a:cubicBezTo>
                    <a:pt x="30727" y="1511"/>
                    <a:pt x="30316" y="0"/>
                    <a:pt x="29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681;p33">
              <a:extLst>
                <a:ext uri="{FF2B5EF4-FFF2-40B4-BE49-F238E27FC236}">
                  <a16:creationId xmlns:a16="http://schemas.microsoft.com/office/drawing/2014/main" id="{7A2A1562-7BB9-C53F-AFDB-C74E46085693}"/>
                </a:ext>
              </a:extLst>
            </p:cNvPr>
            <p:cNvSpPr/>
            <p:nvPr/>
          </p:nvSpPr>
          <p:spPr>
            <a:xfrm>
              <a:off x="4348450" y="1863975"/>
              <a:ext cx="1014625" cy="1254150"/>
            </a:xfrm>
            <a:custGeom>
              <a:avLst/>
              <a:gdLst/>
              <a:ahLst/>
              <a:cxnLst/>
              <a:rect l="l" t="t" r="r" b="b"/>
              <a:pathLst>
                <a:path w="40585" h="50166" extrusionOk="0">
                  <a:moveTo>
                    <a:pt x="25170" y="5683"/>
                  </a:moveTo>
                  <a:lnTo>
                    <a:pt x="25170" y="5683"/>
                  </a:lnTo>
                  <a:cubicBezTo>
                    <a:pt x="24503" y="6790"/>
                    <a:pt x="23980" y="7981"/>
                    <a:pt x="23515" y="9183"/>
                  </a:cubicBezTo>
                  <a:cubicBezTo>
                    <a:pt x="23539" y="8826"/>
                    <a:pt x="23587" y="8469"/>
                    <a:pt x="23622" y="8112"/>
                  </a:cubicBezTo>
                  <a:cubicBezTo>
                    <a:pt x="23646" y="7838"/>
                    <a:pt x="23527" y="7647"/>
                    <a:pt x="23349" y="7516"/>
                  </a:cubicBezTo>
                  <a:cubicBezTo>
                    <a:pt x="23944" y="6873"/>
                    <a:pt x="24551" y="6266"/>
                    <a:pt x="25170" y="5683"/>
                  </a:cubicBezTo>
                  <a:close/>
                  <a:moveTo>
                    <a:pt x="19491" y="12386"/>
                  </a:moveTo>
                  <a:lnTo>
                    <a:pt x="19491" y="12386"/>
                  </a:lnTo>
                  <a:cubicBezTo>
                    <a:pt x="18503" y="14529"/>
                    <a:pt x="17669" y="16756"/>
                    <a:pt x="17038" y="19018"/>
                  </a:cubicBezTo>
                  <a:cubicBezTo>
                    <a:pt x="16979" y="18887"/>
                    <a:pt x="16860" y="18792"/>
                    <a:pt x="16729" y="18780"/>
                  </a:cubicBezTo>
                  <a:cubicBezTo>
                    <a:pt x="16741" y="18661"/>
                    <a:pt x="16741" y="18530"/>
                    <a:pt x="16753" y="18411"/>
                  </a:cubicBezTo>
                  <a:cubicBezTo>
                    <a:pt x="16788" y="18101"/>
                    <a:pt x="16622" y="17863"/>
                    <a:pt x="16395" y="17708"/>
                  </a:cubicBezTo>
                  <a:cubicBezTo>
                    <a:pt x="17312" y="15863"/>
                    <a:pt x="18348" y="14077"/>
                    <a:pt x="19491" y="12386"/>
                  </a:cubicBezTo>
                  <a:close/>
                  <a:moveTo>
                    <a:pt x="21503" y="16113"/>
                  </a:moveTo>
                  <a:cubicBezTo>
                    <a:pt x="21455" y="19030"/>
                    <a:pt x="21598" y="21970"/>
                    <a:pt x="22087" y="24780"/>
                  </a:cubicBezTo>
                  <a:cubicBezTo>
                    <a:pt x="22027" y="24780"/>
                    <a:pt x="21944" y="24792"/>
                    <a:pt x="21896" y="24792"/>
                  </a:cubicBezTo>
                  <a:cubicBezTo>
                    <a:pt x="21301" y="23316"/>
                    <a:pt x="20801" y="21792"/>
                    <a:pt x="20408" y="20208"/>
                  </a:cubicBezTo>
                  <a:cubicBezTo>
                    <a:pt x="20741" y="18851"/>
                    <a:pt x="21110" y="17482"/>
                    <a:pt x="21503" y="16113"/>
                  </a:cubicBezTo>
                  <a:close/>
                  <a:moveTo>
                    <a:pt x="20027" y="21875"/>
                  </a:moveTo>
                  <a:cubicBezTo>
                    <a:pt x="20289" y="22923"/>
                    <a:pt x="20598" y="23935"/>
                    <a:pt x="20932" y="24923"/>
                  </a:cubicBezTo>
                  <a:cubicBezTo>
                    <a:pt x="20408" y="25030"/>
                    <a:pt x="19884" y="25197"/>
                    <a:pt x="19360" y="25423"/>
                  </a:cubicBezTo>
                  <a:cubicBezTo>
                    <a:pt x="19527" y="24245"/>
                    <a:pt x="19765" y="23054"/>
                    <a:pt x="20027" y="21875"/>
                  </a:cubicBezTo>
                  <a:close/>
                  <a:moveTo>
                    <a:pt x="21205" y="11398"/>
                  </a:moveTo>
                  <a:lnTo>
                    <a:pt x="21205" y="11398"/>
                  </a:lnTo>
                  <a:cubicBezTo>
                    <a:pt x="19848" y="16553"/>
                    <a:pt x="18288" y="21506"/>
                    <a:pt x="17765" y="26340"/>
                  </a:cubicBezTo>
                  <a:cubicBezTo>
                    <a:pt x="17645" y="26435"/>
                    <a:pt x="17538" y="26531"/>
                    <a:pt x="17443" y="26626"/>
                  </a:cubicBezTo>
                  <a:cubicBezTo>
                    <a:pt x="17479" y="21482"/>
                    <a:pt x="19050" y="16208"/>
                    <a:pt x="21205" y="11398"/>
                  </a:cubicBezTo>
                  <a:close/>
                  <a:moveTo>
                    <a:pt x="14752" y="23292"/>
                  </a:moveTo>
                  <a:cubicBezTo>
                    <a:pt x="14681" y="24983"/>
                    <a:pt x="14717" y="26697"/>
                    <a:pt x="14836" y="28364"/>
                  </a:cubicBezTo>
                  <a:cubicBezTo>
                    <a:pt x="14800" y="28281"/>
                    <a:pt x="14764" y="28197"/>
                    <a:pt x="14717" y="28102"/>
                  </a:cubicBezTo>
                  <a:cubicBezTo>
                    <a:pt x="14653" y="27944"/>
                    <a:pt x="14505" y="27860"/>
                    <a:pt x="14356" y="27860"/>
                  </a:cubicBezTo>
                  <a:cubicBezTo>
                    <a:pt x="14337" y="27860"/>
                    <a:pt x="14318" y="27861"/>
                    <a:pt x="14300" y="27864"/>
                  </a:cubicBezTo>
                  <a:cubicBezTo>
                    <a:pt x="14133" y="26531"/>
                    <a:pt x="14216" y="25185"/>
                    <a:pt x="14562" y="23840"/>
                  </a:cubicBezTo>
                  <a:cubicBezTo>
                    <a:pt x="14633" y="23661"/>
                    <a:pt x="14681" y="23471"/>
                    <a:pt x="14752" y="23292"/>
                  </a:cubicBezTo>
                  <a:close/>
                  <a:moveTo>
                    <a:pt x="21551" y="26566"/>
                  </a:moveTo>
                  <a:cubicBezTo>
                    <a:pt x="21670" y="26876"/>
                    <a:pt x="21813" y="27185"/>
                    <a:pt x="21932" y="27507"/>
                  </a:cubicBezTo>
                  <a:cubicBezTo>
                    <a:pt x="20836" y="27638"/>
                    <a:pt x="19884" y="28126"/>
                    <a:pt x="19229" y="29138"/>
                  </a:cubicBezTo>
                  <a:cubicBezTo>
                    <a:pt x="19705" y="27638"/>
                    <a:pt x="20479" y="26792"/>
                    <a:pt x="21551" y="26566"/>
                  </a:cubicBezTo>
                  <a:close/>
                  <a:moveTo>
                    <a:pt x="25897" y="25507"/>
                  </a:moveTo>
                  <a:lnTo>
                    <a:pt x="25897" y="25507"/>
                  </a:lnTo>
                  <a:cubicBezTo>
                    <a:pt x="29123" y="25911"/>
                    <a:pt x="32112" y="27483"/>
                    <a:pt x="34171" y="29793"/>
                  </a:cubicBezTo>
                  <a:cubicBezTo>
                    <a:pt x="33826" y="29555"/>
                    <a:pt x="33469" y="29364"/>
                    <a:pt x="33100" y="29233"/>
                  </a:cubicBezTo>
                  <a:cubicBezTo>
                    <a:pt x="33040" y="29209"/>
                    <a:pt x="32993" y="29198"/>
                    <a:pt x="32933" y="29198"/>
                  </a:cubicBezTo>
                  <a:cubicBezTo>
                    <a:pt x="31695" y="28364"/>
                    <a:pt x="30326" y="27721"/>
                    <a:pt x="28945" y="27340"/>
                  </a:cubicBezTo>
                  <a:cubicBezTo>
                    <a:pt x="27992" y="26578"/>
                    <a:pt x="26968" y="25959"/>
                    <a:pt x="25897" y="25507"/>
                  </a:cubicBezTo>
                  <a:close/>
                  <a:moveTo>
                    <a:pt x="28825" y="29364"/>
                  </a:moveTo>
                  <a:cubicBezTo>
                    <a:pt x="29552" y="30019"/>
                    <a:pt x="30302" y="30864"/>
                    <a:pt x="30945" y="31817"/>
                  </a:cubicBezTo>
                  <a:cubicBezTo>
                    <a:pt x="30076" y="30936"/>
                    <a:pt x="29123" y="30150"/>
                    <a:pt x="28123" y="29495"/>
                  </a:cubicBezTo>
                  <a:cubicBezTo>
                    <a:pt x="28349" y="29436"/>
                    <a:pt x="28587" y="29388"/>
                    <a:pt x="28825" y="29364"/>
                  </a:cubicBezTo>
                  <a:close/>
                  <a:moveTo>
                    <a:pt x="28123" y="31019"/>
                  </a:moveTo>
                  <a:lnTo>
                    <a:pt x="28123" y="31019"/>
                  </a:lnTo>
                  <a:cubicBezTo>
                    <a:pt x="28540" y="31329"/>
                    <a:pt x="28933" y="31686"/>
                    <a:pt x="29302" y="32115"/>
                  </a:cubicBezTo>
                  <a:cubicBezTo>
                    <a:pt x="30635" y="33400"/>
                    <a:pt x="31659" y="34889"/>
                    <a:pt x="32350" y="36567"/>
                  </a:cubicBezTo>
                  <a:cubicBezTo>
                    <a:pt x="31076" y="34615"/>
                    <a:pt x="29659" y="32805"/>
                    <a:pt x="28123" y="31019"/>
                  </a:cubicBezTo>
                  <a:close/>
                  <a:moveTo>
                    <a:pt x="26611" y="30138"/>
                  </a:moveTo>
                  <a:cubicBezTo>
                    <a:pt x="26718" y="30186"/>
                    <a:pt x="26813" y="30221"/>
                    <a:pt x="26909" y="30269"/>
                  </a:cubicBezTo>
                  <a:cubicBezTo>
                    <a:pt x="26670" y="30448"/>
                    <a:pt x="26539" y="30805"/>
                    <a:pt x="26789" y="31103"/>
                  </a:cubicBezTo>
                  <a:cubicBezTo>
                    <a:pt x="28397" y="33055"/>
                    <a:pt x="29778" y="35043"/>
                    <a:pt x="31076" y="37151"/>
                  </a:cubicBezTo>
                  <a:cubicBezTo>
                    <a:pt x="30790" y="36948"/>
                    <a:pt x="30528" y="36758"/>
                    <a:pt x="30254" y="36556"/>
                  </a:cubicBezTo>
                  <a:cubicBezTo>
                    <a:pt x="29218" y="34210"/>
                    <a:pt x="27468" y="31888"/>
                    <a:pt x="25706" y="30793"/>
                  </a:cubicBezTo>
                  <a:cubicBezTo>
                    <a:pt x="25980" y="30543"/>
                    <a:pt x="26301" y="30329"/>
                    <a:pt x="26611" y="30138"/>
                  </a:cubicBezTo>
                  <a:close/>
                  <a:moveTo>
                    <a:pt x="20682" y="30864"/>
                  </a:moveTo>
                  <a:lnTo>
                    <a:pt x="20682" y="30864"/>
                  </a:lnTo>
                  <a:cubicBezTo>
                    <a:pt x="20503" y="31567"/>
                    <a:pt x="20432" y="32365"/>
                    <a:pt x="20467" y="33293"/>
                  </a:cubicBezTo>
                  <a:cubicBezTo>
                    <a:pt x="20539" y="34686"/>
                    <a:pt x="21146" y="36294"/>
                    <a:pt x="22075" y="37818"/>
                  </a:cubicBezTo>
                  <a:cubicBezTo>
                    <a:pt x="21622" y="37449"/>
                    <a:pt x="21194" y="37056"/>
                    <a:pt x="20789" y="36663"/>
                  </a:cubicBezTo>
                  <a:cubicBezTo>
                    <a:pt x="19908" y="34984"/>
                    <a:pt x="19646" y="33174"/>
                    <a:pt x="20003" y="31222"/>
                  </a:cubicBezTo>
                  <a:cubicBezTo>
                    <a:pt x="20241" y="31091"/>
                    <a:pt x="20467" y="30983"/>
                    <a:pt x="20682" y="30864"/>
                  </a:cubicBezTo>
                  <a:close/>
                  <a:moveTo>
                    <a:pt x="31326" y="29710"/>
                  </a:moveTo>
                  <a:lnTo>
                    <a:pt x="31326" y="29710"/>
                  </a:lnTo>
                  <a:cubicBezTo>
                    <a:pt x="31731" y="29888"/>
                    <a:pt x="32112" y="30126"/>
                    <a:pt x="32504" y="30400"/>
                  </a:cubicBezTo>
                  <a:cubicBezTo>
                    <a:pt x="33338" y="31865"/>
                    <a:pt x="35422" y="36056"/>
                    <a:pt x="35267" y="38889"/>
                  </a:cubicBezTo>
                  <a:cubicBezTo>
                    <a:pt x="35029" y="38996"/>
                    <a:pt x="34743" y="39115"/>
                    <a:pt x="34433" y="39258"/>
                  </a:cubicBezTo>
                  <a:cubicBezTo>
                    <a:pt x="34469" y="38973"/>
                    <a:pt x="34493" y="38699"/>
                    <a:pt x="34493" y="38377"/>
                  </a:cubicBezTo>
                  <a:cubicBezTo>
                    <a:pt x="34481" y="38103"/>
                    <a:pt x="34433" y="37806"/>
                    <a:pt x="34374" y="37508"/>
                  </a:cubicBezTo>
                  <a:cubicBezTo>
                    <a:pt x="34350" y="34829"/>
                    <a:pt x="33159" y="32007"/>
                    <a:pt x="31326" y="29710"/>
                  </a:cubicBezTo>
                  <a:close/>
                  <a:moveTo>
                    <a:pt x="24158" y="33984"/>
                  </a:moveTo>
                  <a:lnTo>
                    <a:pt x="24158" y="33984"/>
                  </a:lnTo>
                  <a:cubicBezTo>
                    <a:pt x="25170" y="36103"/>
                    <a:pt x="26563" y="38008"/>
                    <a:pt x="28290" y="39532"/>
                  </a:cubicBezTo>
                  <a:cubicBezTo>
                    <a:pt x="28421" y="39782"/>
                    <a:pt x="28575" y="40044"/>
                    <a:pt x="28718" y="40306"/>
                  </a:cubicBezTo>
                  <a:cubicBezTo>
                    <a:pt x="27742" y="39413"/>
                    <a:pt x="26801" y="38484"/>
                    <a:pt x="25920" y="37484"/>
                  </a:cubicBezTo>
                  <a:cubicBezTo>
                    <a:pt x="23837" y="36258"/>
                    <a:pt x="23277" y="35079"/>
                    <a:pt x="24158" y="33984"/>
                  </a:cubicBezTo>
                  <a:close/>
                  <a:moveTo>
                    <a:pt x="23622" y="36937"/>
                  </a:moveTo>
                  <a:cubicBezTo>
                    <a:pt x="24813" y="38234"/>
                    <a:pt x="26135" y="39425"/>
                    <a:pt x="26909" y="40330"/>
                  </a:cubicBezTo>
                  <a:cubicBezTo>
                    <a:pt x="26468" y="40139"/>
                    <a:pt x="26075" y="39830"/>
                    <a:pt x="25682" y="39365"/>
                  </a:cubicBezTo>
                  <a:cubicBezTo>
                    <a:pt x="24611" y="38699"/>
                    <a:pt x="23956" y="37841"/>
                    <a:pt x="23622" y="36937"/>
                  </a:cubicBezTo>
                  <a:close/>
                  <a:moveTo>
                    <a:pt x="13883" y="30805"/>
                  </a:moveTo>
                  <a:cubicBezTo>
                    <a:pt x="14455" y="32472"/>
                    <a:pt x="15312" y="34127"/>
                    <a:pt x="16348" y="35698"/>
                  </a:cubicBezTo>
                  <a:cubicBezTo>
                    <a:pt x="17086" y="37615"/>
                    <a:pt x="18098" y="39425"/>
                    <a:pt x="19527" y="41020"/>
                  </a:cubicBezTo>
                  <a:cubicBezTo>
                    <a:pt x="18074" y="40235"/>
                    <a:pt x="16764" y="39246"/>
                    <a:pt x="15740" y="37853"/>
                  </a:cubicBezTo>
                  <a:cubicBezTo>
                    <a:pt x="14693" y="36472"/>
                    <a:pt x="13931" y="35043"/>
                    <a:pt x="13812" y="33258"/>
                  </a:cubicBezTo>
                  <a:cubicBezTo>
                    <a:pt x="13764" y="32722"/>
                    <a:pt x="13740" y="31567"/>
                    <a:pt x="13883" y="30805"/>
                  </a:cubicBezTo>
                  <a:close/>
                  <a:moveTo>
                    <a:pt x="23956" y="42140"/>
                  </a:moveTo>
                  <a:lnTo>
                    <a:pt x="23956" y="42140"/>
                  </a:lnTo>
                  <a:cubicBezTo>
                    <a:pt x="25051" y="42961"/>
                    <a:pt x="26206" y="43604"/>
                    <a:pt x="27337" y="43961"/>
                  </a:cubicBezTo>
                  <a:cubicBezTo>
                    <a:pt x="27170" y="44080"/>
                    <a:pt x="26992" y="44164"/>
                    <a:pt x="26813" y="44259"/>
                  </a:cubicBezTo>
                  <a:cubicBezTo>
                    <a:pt x="25789" y="43783"/>
                    <a:pt x="24813" y="42973"/>
                    <a:pt x="23956" y="42140"/>
                  </a:cubicBezTo>
                  <a:close/>
                  <a:moveTo>
                    <a:pt x="15848" y="39925"/>
                  </a:moveTo>
                  <a:lnTo>
                    <a:pt x="15848" y="39925"/>
                  </a:lnTo>
                  <a:cubicBezTo>
                    <a:pt x="18110" y="41997"/>
                    <a:pt x="21122" y="43545"/>
                    <a:pt x="23920" y="44330"/>
                  </a:cubicBezTo>
                  <a:cubicBezTo>
                    <a:pt x="23932" y="44342"/>
                    <a:pt x="23950" y="44342"/>
                    <a:pt x="23968" y="44342"/>
                  </a:cubicBezTo>
                  <a:cubicBezTo>
                    <a:pt x="23986" y="44342"/>
                    <a:pt x="24003" y="44342"/>
                    <a:pt x="24015" y="44354"/>
                  </a:cubicBezTo>
                  <a:lnTo>
                    <a:pt x="24420" y="44664"/>
                  </a:lnTo>
                  <a:cubicBezTo>
                    <a:pt x="24230" y="44652"/>
                    <a:pt x="24015" y="44628"/>
                    <a:pt x="23825" y="44592"/>
                  </a:cubicBezTo>
                  <a:cubicBezTo>
                    <a:pt x="20420" y="44390"/>
                    <a:pt x="17681" y="42533"/>
                    <a:pt x="15848" y="39925"/>
                  </a:cubicBezTo>
                  <a:close/>
                  <a:moveTo>
                    <a:pt x="31576" y="43533"/>
                  </a:moveTo>
                  <a:cubicBezTo>
                    <a:pt x="31981" y="43759"/>
                    <a:pt x="32433" y="43914"/>
                    <a:pt x="32909" y="43973"/>
                  </a:cubicBezTo>
                  <a:cubicBezTo>
                    <a:pt x="32065" y="44522"/>
                    <a:pt x="31033" y="44846"/>
                    <a:pt x="29780" y="44846"/>
                  </a:cubicBezTo>
                  <a:cubicBezTo>
                    <a:pt x="29621" y="44846"/>
                    <a:pt x="29457" y="44841"/>
                    <a:pt x="29290" y="44830"/>
                  </a:cubicBezTo>
                  <a:cubicBezTo>
                    <a:pt x="29718" y="44604"/>
                    <a:pt x="30135" y="44330"/>
                    <a:pt x="30552" y="44033"/>
                  </a:cubicBezTo>
                  <a:cubicBezTo>
                    <a:pt x="30909" y="43914"/>
                    <a:pt x="31254" y="43759"/>
                    <a:pt x="31576" y="43533"/>
                  </a:cubicBezTo>
                  <a:close/>
                  <a:moveTo>
                    <a:pt x="21039" y="45759"/>
                  </a:moveTo>
                  <a:lnTo>
                    <a:pt x="21039" y="45759"/>
                  </a:lnTo>
                  <a:cubicBezTo>
                    <a:pt x="21998" y="46017"/>
                    <a:pt x="22982" y="46150"/>
                    <a:pt x="23968" y="46150"/>
                  </a:cubicBezTo>
                  <a:cubicBezTo>
                    <a:pt x="24757" y="46150"/>
                    <a:pt x="25547" y="46065"/>
                    <a:pt x="26325" y="45890"/>
                  </a:cubicBezTo>
                  <a:cubicBezTo>
                    <a:pt x="27063" y="46307"/>
                    <a:pt x="27849" y="46676"/>
                    <a:pt x="28623" y="46890"/>
                  </a:cubicBezTo>
                  <a:cubicBezTo>
                    <a:pt x="27936" y="47022"/>
                    <a:pt x="27235" y="47087"/>
                    <a:pt x="26528" y="47087"/>
                  </a:cubicBezTo>
                  <a:cubicBezTo>
                    <a:pt x="24676" y="47087"/>
                    <a:pt x="22788" y="46638"/>
                    <a:pt x="21039" y="45759"/>
                  </a:cubicBezTo>
                  <a:close/>
                  <a:moveTo>
                    <a:pt x="29377" y="0"/>
                  </a:moveTo>
                  <a:cubicBezTo>
                    <a:pt x="29260" y="0"/>
                    <a:pt x="29135" y="24"/>
                    <a:pt x="29004" y="75"/>
                  </a:cubicBezTo>
                  <a:cubicBezTo>
                    <a:pt x="12454" y="6397"/>
                    <a:pt x="0" y="43259"/>
                    <a:pt x="22860" y="49676"/>
                  </a:cubicBezTo>
                  <a:cubicBezTo>
                    <a:pt x="24041" y="50009"/>
                    <a:pt x="25216" y="50166"/>
                    <a:pt x="26363" y="50166"/>
                  </a:cubicBezTo>
                  <a:cubicBezTo>
                    <a:pt x="32982" y="50166"/>
                    <a:pt x="38707" y="44944"/>
                    <a:pt x="39529" y="38044"/>
                  </a:cubicBezTo>
                  <a:cubicBezTo>
                    <a:pt x="40584" y="29154"/>
                    <a:pt x="32601" y="22601"/>
                    <a:pt x="24283" y="22601"/>
                  </a:cubicBezTo>
                  <a:cubicBezTo>
                    <a:pt x="24245" y="22601"/>
                    <a:pt x="24208" y="22601"/>
                    <a:pt x="24170" y="22601"/>
                  </a:cubicBezTo>
                  <a:cubicBezTo>
                    <a:pt x="23611" y="15255"/>
                    <a:pt x="25920" y="9600"/>
                    <a:pt x="29790" y="3254"/>
                  </a:cubicBezTo>
                  <a:cubicBezTo>
                    <a:pt x="30040" y="2837"/>
                    <a:pt x="29968" y="2420"/>
                    <a:pt x="29742" y="2111"/>
                  </a:cubicBezTo>
                  <a:cubicBezTo>
                    <a:pt x="29778" y="2099"/>
                    <a:pt x="29814" y="2063"/>
                    <a:pt x="29837" y="2051"/>
                  </a:cubicBezTo>
                  <a:cubicBezTo>
                    <a:pt x="30727" y="1511"/>
                    <a:pt x="30317" y="0"/>
                    <a:pt x="29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8682;p33">
            <a:extLst>
              <a:ext uri="{FF2B5EF4-FFF2-40B4-BE49-F238E27FC236}">
                <a16:creationId xmlns:a16="http://schemas.microsoft.com/office/drawing/2014/main" id="{927684AF-4E2B-6E0B-02E5-6ED45123BF88}"/>
              </a:ext>
            </a:extLst>
          </p:cNvPr>
          <p:cNvGrpSpPr/>
          <p:nvPr/>
        </p:nvGrpSpPr>
        <p:grpSpPr>
          <a:xfrm rot="10800000">
            <a:off x="9650719" y="725595"/>
            <a:ext cx="864358" cy="480461"/>
            <a:chOff x="3463225" y="1863975"/>
            <a:chExt cx="1899850" cy="1254150"/>
          </a:xfrm>
        </p:grpSpPr>
        <p:sp>
          <p:nvSpPr>
            <p:cNvPr id="11" name="Google Shape;8683;p33">
              <a:extLst>
                <a:ext uri="{FF2B5EF4-FFF2-40B4-BE49-F238E27FC236}">
                  <a16:creationId xmlns:a16="http://schemas.microsoft.com/office/drawing/2014/main" id="{8BB113CF-937B-B932-B5F7-A41CF0B25408}"/>
                </a:ext>
              </a:extLst>
            </p:cNvPr>
            <p:cNvSpPr/>
            <p:nvPr/>
          </p:nvSpPr>
          <p:spPr>
            <a:xfrm>
              <a:off x="3463225" y="1863975"/>
              <a:ext cx="1014900" cy="1254150"/>
            </a:xfrm>
            <a:custGeom>
              <a:avLst/>
              <a:gdLst/>
              <a:ahLst/>
              <a:cxnLst/>
              <a:rect l="l" t="t" r="r" b="b"/>
              <a:pathLst>
                <a:path w="40596" h="50166" extrusionOk="0">
                  <a:moveTo>
                    <a:pt x="25170" y="5683"/>
                  </a:moveTo>
                  <a:lnTo>
                    <a:pt x="25170" y="5683"/>
                  </a:lnTo>
                  <a:cubicBezTo>
                    <a:pt x="24515" y="6790"/>
                    <a:pt x="23979" y="7981"/>
                    <a:pt x="23515" y="9183"/>
                  </a:cubicBezTo>
                  <a:cubicBezTo>
                    <a:pt x="23551" y="8826"/>
                    <a:pt x="23587" y="8469"/>
                    <a:pt x="23622" y="8112"/>
                  </a:cubicBezTo>
                  <a:cubicBezTo>
                    <a:pt x="23646" y="7838"/>
                    <a:pt x="23527" y="7647"/>
                    <a:pt x="23348" y="7516"/>
                  </a:cubicBezTo>
                  <a:cubicBezTo>
                    <a:pt x="23944" y="6873"/>
                    <a:pt x="24563" y="6266"/>
                    <a:pt x="25170" y="5683"/>
                  </a:cubicBezTo>
                  <a:close/>
                  <a:moveTo>
                    <a:pt x="19503" y="12386"/>
                  </a:moveTo>
                  <a:lnTo>
                    <a:pt x="19503" y="12386"/>
                  </a:lnTo>
                  <a:cubicBezTo>
                    <a:pt x="18503" y="14529"/>
                    <a:pt x="17669" y="16756"/>
                    <a:pt x="17038" y="19018"/>
                  </a:cubicBezTo>
                  <a:cubicBezTo>
                    <a:pt x="16979" y="18887"/>
                    <a:pt x="16859" y="18792"/>
                    <a:pt x="16729" y="18780"/>
                  </a:cubicBezTo>
                  <a:cubicBezTo>
                    <a:pt x="16740" y="18661"/>
                    <a:pt x="16740" y="18530"/>
                    <a:pt x="16764" y="18411"/>
                  </a:cubicBezTo>
                  <a:cubicBezTo>
                    <a:pt x="16788" y="18101"/>
                    <a:pt x="16621" y="17863"/>
                    <a:pt x="16407" y="17708"/>
                  </a:cubicBezTo>
                  <a:cubicBezTo>
                    <a:pt x="17312" y="15863"/>
                    <a:pt x="18348" y="14077"/>
                    <a:pt x="19503" y="12386"/>
                  </a:cubicBezTo>
                  <a:close/>
                  <a:moveTo>
                    <a:pt x="21527" y="16113"/>
                  </a:moveTo>
                  <a:lnTo>
                    <a:pt x="21527" y="16113"/>
                  </a:lnTo>
                  <a:cubicBezTo>
                    <a:pt x="21467" y="19030"/>
                    <a:pt x="21598" y="21970"/>
                    <a:pt x="22098" y="24780"/>
                  </a:cubicBezTo>
                  <a:cubicBezTo>
                    <a:pt x="22039" y="24780"/>
                    <a:pt x="21967" y="24792"/>
                    <a:pt x="21908" y="24792"/>
                  </a:cubicBezTo>
                  <a:cubicBezTo>
                    <a:pt x="21312" y="23316"/>
                    <a:pt x="20824" y="21792"/>
                    <a:pt x="20419" y="20208"/>
                  </a:cubicBezTo>
                  <a:cubicBezTo>
                    <a:pt x="20765" y="18851"/>
                    <a:pt x="21134" y="17482"/>
                    <a:pt x="21527" y="16113"/>
                  </a:cubicBezTo>
                  <a:close/>
                  <a:moveTo>
                    <a:pt x="20038" y="21875"/>
                  </a:moveTo>
                  <a:cubicBezTo>
                    <a:pt x="20288" y="22923"/>
                    <a:pt x="20598" y="23935"/>
                    <a:pt x="20943" y="24923"/>
                  </a:cubicBezTo>
                  <a:cubicBezTo>
                    <a:pt x="20408" y="25030"/>
                    <a:pt x="19884" y="25197"/>
                    <a:pt x="19360" y="25423"/>
                  </a:cubicBezTo>
                  <a:cubicBezTo>
                    <a:pt x="19526" y="24245"/>
                    <a:pt x="19765" y="23054"/>
                    <a:pt x="20038" y="21875"/>
                  </a:cubicBezTo>
                  <a:close/>
                  <a:moveTo>
                    <a:pt x="21205" y="11398"/>
                  </a:moveTo>
                  <a:lnTo>
                    <a:pt x="21205" y="11398"/>
                  </a:lnTo>
                  <a:cubicBezTo>
                    <a:pt x="19860" y="16553"/>
                    <a:pt x="18288" y="21506"/>
                    <a:pt x="17776" y="26340"/>
                  </a:cubicBezTo>
                  <a:cubicBezTo>
                    <a:pt x="17657" y="26435"/>
                    <a:pt x="17550" y="26531"/>
                    <a:pt x="17443" y="26626"/>
                  </a:cubicBezTo>
                  <a:cubicBezTo>
                    <a:pt x="17491" y="21482"/>
                    <a:pt x="19050" y="16208"/>
                    <a:pt x="21205" y="11398"/>
                  </a:cubicBezTo>
                  <a:close/>
                  <a:moveTo>
                    <a:pt x="14764" y="23292"/>
                  </a:moveTo>
                  <a:lnTo>
                    <a:pt x="14764" y="23292"/>
                  </a:lnTo>
                  <a:cubicBezTo>
                    <a:pt x="14704" y="24983"/>
                    <a:pt x="14740" y="26697"/>
                    <a:pt x="14859" y="28364"/>
                  </a:cubicBezTo>
                  <a:cubicBezTo>
                    <a:pt x="14824" y="28281"/>
                    <a:pt x="14776" y="28197"/>
                    <a:pt x="14740" y="28102"/>
                  </a:cubicBezTo>
                  <a:cubicBezTo>
                    <a:pt x="14666" y="27944"/>
                    <a:pt x="14517" y="27860"/>
                    <a:pt x="14376" y="27860"/>
                  </a:cubicBezTo>
                  <a:cubicBezTo>
                    <a:pt x="14358" y="27860"/>
                    <a:pt x="14341" y="27861"/>
                    <a:pt x="14323" y="27864"/>
                  </a:cubicBezTo>
                  <a:cubicBezTo>
                    <a:pt x="14157" y="26531"/>
                    <a:pt x="14216" y="25185"/>
                    <a:pt x="14585" y="23840"/>
                  </a:cubicBezTo>
                  <a:cubicBezTo>
                    <a:pt x="14645" y="23661"/>
                    <a:pt x="14704" y="23471"/>
                    <a:pt x="14764" y="23292"/>
                  </a:cubicBezTo>
                  <a:close/>
                  <a:moveTo>
                    <a:pt x="21551" y="26566"/>
                  </a:moveTo>
                  <a:cubicBezTo>
                    <a:pt x="21670" y="26876"/>
                    <a:pt x="21824" y="27185"/>
                    <a:pt x="21943" y="27507"/>
                  </a:cubicBezTo>
                  <a:cubicBezTo>
                    <a:pt x="20836" y="27638"/>
                    <a:pt x="19884" y="28126"/>
                    <a:pt x="19229" y="29138"/>
                  </a:cubicBezTo>
                  <a:cubicBezTo>
                    <a:pt x="19705" y="27638"/>
                    <a:pt x="20479" y="26792"/>
                    <a:pt x="21551" y="26566"/>
                  </a:cubicBezTo>
                  <a:close/>
                  <a:moveTo>
                    <a:pt x="25896" y="25507"/>
                  </a:moveTo>
                  <a:lnTo>
                    <a:pt x="25896" y="25507"/>
                  </a:lnTo>
                  <a:cubicBezTo>
                    <a:pt x="29123" y="25911"/>
                    <a:pt x="32135" y="27483"/>
                    <a:pt x="34171" y="29793"/>
                  </a:cubicBezTo>
                  <a:cubicBezTo>
                    <a:pt x="33826" y="29555"/>
                    <a:pt x="33469" y="29364"/>
                    <a:pt x="33100" y="29233"/>
                  </a:cubicBezTo>
                  <a:cubicBezTo>
                    <a:pt x="33040" y="29209"/>
                    <a:pt x="32992" y="29198"/>
                    <a:pt x="32933" y="29198"/>
                  </a:cubicBezTo>
                  <a:cubicBezTo>
                    <a:pt x="31707" y="28364"/>
                    <a:pt x="30337" y="27721"/>
                    <a:pt x="28944" y="27340"/>
                  </a:cubicBezTo>
                  <a:cubicBezTo>
                    <a:pt x="27992" y="26578"/>
                    <a:pt x="26968" y="25959"/>
                    <a:pt x="25896" y="25507"/>
                  </a:cubicBezTo>
                  <a:close/>
                  <a:moveTo>
                    <a:pt x="28825" y="29364"/>
                  </a:moveTo>
                  <a:cubicBezTo>
                    <a:pt x="29563" y="30019"/>
                    <a:pt x="30302" y="30864"/>
                    <a:pt x="30945" y="31817"/>
                  </a:cubicBezTo>
                  <a:cubicBezTo>
                    <a:pt x="30075" y="30936"/>
                    <a:pt x="29123" y="30150"/>
                    <a:pt x="28135" y="29495"/>
                  </a:cubicBezTo>
                  <a:cubicBezTo>
                    <a:pt x="28349" y="29436"/>
                    <a:pt x="28587" y="29388"/>
                    <a:pt x="28825" y="29364"/>
                  </a:cubicBezTo>
                  <a:close/>
                  <a:moveTo>
                    <a:pt x="28147" y="31019"/>
                  </a:moveTo>
                  <a:lnTo>
                    <a:pt x="28147" y="31019"/>
                  </a:lnTo>
                  <a:cubicBezTo>
                    <a:pt x="28540" y="31329"/>
                    <a:pt x="28932" y="31686"/>
                    <a:pt x="29325" y="32115"/>
                  </a:cubicBezTo>
                  <a:cubicBezTo>
                    <a:pt x="30659" y="33400"/>
                    <a:pt x="31671" y="34889"/>
                    <a:pt x="32373" y="36567"/>
                  </a:cubicBezTo>
                  <a:cubicBezTo>
                    <a:pt x="31087" y="34615"/>
                    <a:pt x="29683" y="32805"/>
                    <a:pt x="28147" y="31019"/>
                  </a:cubicBezTo>
                  <a:close/>
                  <a:moveTo>
                    <a:pt x="26611" y="30138"/>
                  </a:moveTo>
                  <a:cubicBezTo>
                    <a:pt x="26718" y="30186"/>
                    <a:pt x="26825" y="30221"/>
                    <a:pt x="26908" y="30269"/>
                  </a:cubicBezTo>
                  <a:cubicBezTo>
                    <a:pt x="26670" y="30448"/>
                    <a:pt x="26539" y="30805"/>
                    <a:pt x="26789" y="31103"/>
                  </a:cubicBezTo>
                  <a:cubicBezTo>
                    <a:pt x="28397" y="33055"/>
                    <a:pt x="29778" y="35043"/>
                    <a:pt x="31076" y="37151"/>
                  </a:cubicBezTo>
                  <a:cubicBezTo>
                    <a:pt x="30790" y="36948"/>
                    <a:pt x="30528" y="36758"/>
                    <a:pt x="30254" y="36556"/>
                  </a:cubicBezTo>
                  <a:cubicBezTo>
                    <a:pt x="29218" y="34210"/>
                    <a:pt x="27468" y="31888"/>
                    <a:pt x="25706" y="30793"/>
                  </a:cubicBezTo>
                  <a:cubicBezTo>
                    <a:pt x="25992" y="30543"/>
                    <a:pt x="26301" y="30329"/>
                    <a:pt x="26611" y="30138"/>
                  </a:cubicBezTo>
                  <a:close/>
                  <a:moveTo>
                    <a:pt x="20693" y="30864"/>
                  </a:moveTo>
                  <a:cubicBezTo>
                    <a:pt x="20515" y="31567"/>
                    <a:pt x="20431" y="32365"/>
                    <a:pt x="20467" y="33293"/>
                  </a:cubicBezTo>
                  <a:cubicBezTo>
                    <a:pt x="20539" y="34686"/>
                    <a:pt x="21146" y="36294"/>
                    <a:pt x="22074" y="37818"/>
                  </a:cubicBezTo>
                  <a:cubicBezTo>
                    <a:pt x="21622" y="37449"/>
                    <a:pt x="21193" y="37056"/>
                    <a:pt x="20789" y="36663"/>
                  </a:cubicBezTo>
                  <a:cubicBezTo>
                    <a:pt x="19919" y="34984"/>
                    <a:pt x="19646" y="33174"/>
                    <a:pt x="20003" y="31222"/>
                  </a:cubicBezTo>
                  <a:cubicBezTo>
                    <a:pt x="20241" y="31091"/>
                    <a:pt x="20467" y="30983"/>
                    <a:pt x="20693" y="30864"/>
                  </a:cubicBezTo>
                  <a:close/>
                  <a:moveTo>
                    <a:pt x="31326" y="29710"/>
                  </a:moveTo>
                  <a:cubicBezTo>
                    <a:pt x="31730" y="29888"/>
                    <a:pt x="32111" y="30126"/>
                    <a:pt x="32504" y="30400"/>
                  </a:cubicBezTo>
                  <a:cubicBezTo>
                    <a:pt x="33338" y="31865"/>
                    <a:pt x="35421" y="36056"/>
                    <a:pt x="35278" y="38889"/>
                  </a:cubicBezTo>
                  <a:cubicBezTo>
                    <a:pt x="35040" y="38996"/>
                    <a:pt x="34755" y="39115"/>
                    <a:pt x="34445" y="39258"/>
                  </a:cubicBezTo>
                  <a:cubicBezTo>
                    <a:pt x="34469" y="38973"/>
                    <a:pt x="34505" y="38699"/>
                    <a:pt x="34505" y="38377"/>
                  </a:cubicBezTo>
                  <a:cubicBezTo>
                    <a:pt x="34481" y="38103"/>
                    <a:pt x="34445" y="37806"/>
                    <a:pt x="34385" y="37508"/>
                  </a:cubicBezTo>
                  <a:cubicBezTo>
                    <a:pt x="34350" y="34829"/>
                    <a:pt x="33159" y="32007"/>
                    <a:pt x="31326" y="29710"/>
                  </a:cubicBezTo>
                  <a:close/>
                  <a:moveTo>
                    <a:pt x="24170" y="33984"/>
                  </a:moveTo>
                  <a:cubicBezTo>
                    <a:pt x="25182" y="36103"/>
                    <a:pt x="26575" y="38008"/>
                    <a:pt x="28301" y="39532"/>
                  </a:cubicBezTo>
                  <a:cubicBezTo>
                    <a:pt x="28444" y="39782"/>
                    <a:pt x="28587" y="40044"/>
                    <a:pt x="28742" y="40306"/>
                  </a:cubicBezTo>
                  <a:cubicBezTo>
                    <a:pt x="27754" y="39413"/>
                    <a:pt x="26825" y="38484"/>
                    <a:pt x="25944" y="37484"/>
                  </a:cubicBezTo>
                  <a:cubicBezTo>
                    <a:pt x="23860" y="36258"/>
                    <a:pt x="23289" y="35079"/>
                    <a:pt x="24170" y="33984"/>
                  </a:cubicBezTo>
                  <a:close/>
                  <a:moveTo>
                    <a:pt x="23634" y="36937"/>
                  </a:moveTo>
                  <a:lnTo>
                    <a:pt x="23634" y="36937"/>
                  </a:lnTo>
                  <a:cubicBezTo>
                    <a:pt x="24825" y="38234"/>
                    <a:pt x="26146" y="39425"/>
                    <a:pt x="26920" y="40330"/>
                  </a:cubicBezTo>
                  <a:cubicBezTo>
                    <a:pt x="26492" y="40139"/>
                    <a:pt x="26087" y="39830"/>
                    <a:pt x="25706" y="39365"/>
                  </a:cubicBezTo>
                  <a:cubicBezTo>
                    <a:pt x="24622" y="38699"/>
                    <a:pt x="23968" y="37841"/>
                    <a:pt x="23634" y="36937"/>
                  </a:cubicBezTo>
                  <a:close/>
                  <a:moveTo>
                    <a:pt x="13883" y="30805"/>
                  </a:moveTo>
                  <a:cubicBezTo>
                    <a:pt x="14454" y="32472"/>
                    <a:pt x="15312" y="34127"/>
                    <a:pt x="16359" y="35698"/>
                  </a:cubicBezTo>
                  <a:cubicBezTo>
                    <a:pt x="17086" y="37615"/>
                    <a:pt x="18098" y="39425"/>
                    <a:pt x="19526" y="41020"/>
                  </a:cubicBezTo>
                  <a:cubicBezTo>
                    <a:pt x="18086" y="40235"/>
                    <a:pt x="16788" y="39246"/>
                    <a:pt x="15752" y="37853"/>
                  </a:cubicBezTo>
                  <a:cubicBezTo>
                    <a:pt x="14693" y="36472"/>
                    <a:pt x="13942" y="35043"/>
                    <a:pt x="13811" y="33258"/>
                  </a:cubicBezTo>
                  <a:cubicBezTo>
                    <a:pt x="13764" y="32722"/>
                    <a:pt x="13740" y="31567"/>
                    <a:pt x="13883" y="30805"/>
                  </a:cubicBezTo>
                  <a:close/>
                  <a:moveTo>
                    <a:pt x="23968" y="42140"/>
                  </a:moveTo>
                  <a:lnTo>
                    <a:pt x="23968" y="42140"/>
                  </a:lnTo>
                  <a:cubicBezTo>
                    <a:pt x="25051" y="42961"/>
                    <a:pt x="26206" y="43604"/>
                    <a:pt x="27337" y="43961"/>
                  </a:cubicBezTo>
                  <a:cubicBezTo>
                    <a:pt x="27182" y="44080"/>
                    <a:pt x="27004" y="44164"/>
                    <a:pt x="26825" y="44259"/>
                  </a:cubicBezTo>
                  <a:cubicBezTo>
                    <a:pt x="25789" y="43783"/>
                    <a:pt x="24813" y="42973"/>
                    <a:pt x="23968" y="42140"/>
                  </a:cubicBezTo>
                  <a:close/>
                  <a:moveTo>
                    <a:pt x="15847" y="39925"/>
                  </a:moveTo>
                  <a:cubicBezTo>
                    <a:pt x="18110" y="41997"/>
                    <a:pt x="21122" y="43545"/>
                    <a:pt x="23920" y="44330"/>
                  </a:cubicBezTo>
                  <a:cubicBezTo>
                    <a:pt x="23932" y="44342"/>
                    <a:pt x="23950" y="44342"/>
                    <a:pt x="23969" y="44342"/>
                  </a:cubicBezTo>
                  <a:cubicBezTo>
                    <a:pt x="23988" y="44342"/>
                    <a:pt x="24009" y="44342"/>
                    <a:pt x="24027" y="44354"/>
                  </a:cubicBezTo>
                  <a:lnTo>
                    <a:pt x="24420" y="44664"/>
                  </a:lnTo>
                  <a:cubicBezTo>
                    <a:pt x="24229" y="44652"/>
                    <a:pt x="24027" y="44628"/>
                    <a:pt x="23825" y="44592"/>
                  </a:cubicBezTo>
                  <a:cubicBezTo>
                    <a:pt x="20419" y="44390"/>
                    <a:pt x="17693" y="42533"/>
                    <a:pt x="15847" y="39925"/>
                  </a:cubicBezTo>
                  <a:close/>
                  <a:moveTo>
                    <a:pt x="31588" y="43533"/>
                  </a:moveTo>
                  <a:cubicBezTo>
                    <a:pt x="31980" y="43759"/>
                    <a:pt x="32433" y="43914"/>
                    <a:pt x="32909" y="43973"/>
                  </a:cubicBezTo>
                  <a:cubicBezTo>
                    <a:pt x="32064" y="44522"/>
                    <a:pt x="31033" y="44846"/>
                    <a:pt x="29780" y="44846"/>
                  </a:cubicBezTo>
                  <a:cubicBezTo>
                    <a:pt x="29620" y="44846"/>
                    <a:pt x="29457" y="44841"/>
                    <a:pt x="29290" y="44830"/>
                  </a:cubicBezTo>
                  <a:cubicBezTo>
                    <a:pt x="29718" y="44604"/>
                    <a:pt x="30135" y="44330"/>
                    <a:pt x="30552" y="44033"/>
                  </a:cubicBezTo>
                  <a:cubicBezTo>
                    <a:pt x="30909" y="43914"/>
                    <a:pt x="31254" y="43759"/>
                    <a:pt x="31588" y="43533"/>
                  </a:cubicBezTo>
                  <a:close/>
                  <a:moveTo>
                    <a:pt x="21050" y="45759"/>
                  </a:moveTo>
                  <a:lnTo>
                    <a:pt x="21050" y="45759"/>
                  </a:lnTo>
                  <a:cubicBezTo>
                    <a:pt x="22009" y="46017"/>
                    <a:pt x="22990" y="46150"/>
                    <a:pt x="23973" y="46150"/>
                  </a:cubicBezTo>
                  <a:cubicBezTo>
                    <a:pt x="24759" y="46150"/>
                    <a:pt x="25547" y="46065"/>
                    <a:pt x="26325" y="45890"/>
                  </a:cubicBezTo>
                  <a:cubicBezTo>
                    <a:pt x="27075" y="46307"/>
                    <a:pt x="27849" y="46676"/>
                    <a:pt x="28623" y="46890"/>
                  </a:cubicBezTo>
                  <a:cubicBezTo>
                    <a:pt x="27936" y="47022"/>
                    <a:pt x="27234" y="47087"/>
                    <a:pt x="26528" y="47087"/>
                  </a:cubicBezTo>
                  <a:cubicBezTo>
                    <a:pt x="24676" y="47087"/>
                    <a:pt x="22792" y="46638"/>
                    <a:pt x="21050" y="45759"/>
                  </a:cubicBezTo>
                  <a:close/>
                  <a:moveTo>
                    <a:pt x="29377" y="0"/>
                  </a:moveTo>
                  <a:cubicBezTo>
                    <a:pt x="29260" y="0"/>
                    <a:pt x="29135" y="24"/>
                    <a:pt x="29004" y="75"/>
                  </a:cubicBezTo>
                  <a:cubicBezTo>
                    <a:pt x="12454" y="6397"/>
                    <a:pt x="0" y="43259"/>
                    <a:pt x="22860" y="49676"/>
                  </a:cubicBezTo>
                  <a:cubicBezTo>
                    <a:pt x="24041" y="50009"/>
                    <a:pt x="25216" y="50166"/>
                    <a:pt x="26363" y="50166"/>
                  </a:cubicBezTo>
                  <a:cubicBezTo>
                    <a:pt x="32982" y="50166"/>
                    <a:pt x="38707" y="44944"/>
                    <a:pt x="39529" y="38044"/>
                  </a:cubicBezTo>
                  <a:cubicBezTo>
                    <a:pt x="40596" y="29154"/>
                    <a:pt x="32624" y="22601"/>
                    <a:pt x="24283" y="22601"/>
                  </a:cubicBezTo>
                  <a:cubicBezTo>
                    <a:pt x="24245" y="22601"/>
                    <a:pt x="24208" y="22601"/>
                    <a:pt x="24170" y="22601"/>
                  </a:cubicBezTo>
                  <a:cubicBezTo>
                    <a:pt x="23622" y="15255"/>
                    <a:pt x="25932" y="9600"/>
                    <a:pt x="29802" y="3254"/>
                  </a:cubicBezTo>
                  <a:cubicBezTo>
                    <a:pt x="30052" y="2837"/>
                    <a:pt x="29980" y="2420"/>
                    <a:pt x="29754" y="2111"/>
                  </a:cubicBezTo>
                  <a:cubicBezTo>
                    <a:pt x="29778" y="2099"/>
                    <a:pt x="29813" y="2063"/>
                    <a:pt x="29837" y="2051"/>
                  </a:cubicBezTo>
                  <a:cubicBezTo>
                    <a:pt x="30727" y="1511"/>
                    <a:pt x="30316" y="0"/>
                    <a:pt x="29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684;p33">
              <a:extLst>
                <a:ext uri="{FF2B5EF4-FFF2-40B4-BE49-F238E27FC236}">
                  <a16:creationId xmlns:a16="http://schemas.microsoft.com/office/drawing/2014/main" id="{D68ED508-5F49-B5B6-B60F-10F33C309E43}"/>
                </a:ext>
              </a:extLst>
            </p:cNvPr>
            <p:cNvSpPr/>
            <p:nvPr/>
          </p:nvSpPr>
          <p:spPr>
            <a:xfrm>
              <a:off x="4348450" y="1863975"/>
              <a:ext cx="1014625" cy="1254150"/>
            </a:xfrm>
            <a:custGeom>
              <a:avLst/>
              <a:gdLst/>
              <a:ahLst/>
              <a:cxnLst/>
              <a:rect l="l" t="t" r="r" b="b"/>
              <a:pathLst>
                <a:path w="40585" h="50166" extrusionOk="0">
                  <a:moveTo>
                    <a:pt x="25170" y="5683"/>
                  </a:moveTo>
                  <a:lnTo>
                    <a:pt x="25170" y="5683"/>
                  </a:lnTo>
                  <a:cubicBezTo>
                    <a:pt x="24503" y="6790"/>
                    <a:pt x="23980" y="7981"/>
                    <a:pt x="23515" y="9183"/>
                  </a:cubicBezTo>
                  <a:cubicBezTo>
                    <a:pt x="23539" y="8826"/>
                    <a:pt x="23587" y="8469"/>
                    <a:pt x="23622" y="8112"/>
                  </a:cubicBezTo>
                  <a:cubicBezTo>
                    <a:pt x="23646" y="7838"/>
                    <a:pt x="23527" y="7647"/>
                    <a:pt x="23349" y="7516"/>
                  </a:cubicBezTo>
                  <a:cubicBezTo>
                    <a:pt x="23944" y="6873"/>
                    <a:pt x="24551" y="6266"/>
                    <a:pt x="25170" y="5683"/>
                  </a:cubicBezTo>
                  <a:close/>
                  <a:moveTo>
                    <a:pt x="19491" y="12386"/>
                  </a:moveTo>
                  <a:lnTo>
                    <a:pt x="19491" y="12386"/>
                  </a:lnTo>
                  <a:cubicBezTo>
                    <a:pt x="18503" y="14529"/>
                    <a:pt x="17669" y="16756"/>
                    <a:pt x="17038" y="19018"/>
                  </a:cubicBezTo>
                  <a:cubicBezTo>
                    <a:pt x="16979" y="18887"/>
                    <a:pt x="16860" y="18792"/>
                    <a:pt x="16729" y="18780"/>
                  </a:cubicBezTo>
                  <a:cubicBezTo>
                    <a:pt x="16741" y="18661"/>
                    <a:pt x="16741" y="18530"/>
                    <a:pt x="16753" y="18411"/>
                  </a:cubicBezTo>
                  <a:cubicBezTo>
                    <a:pt x="16788" y="18101"/>
                    <a:pt x="16622" y="17863"/>
                    <a:pt x="16395" y="17708"/>
                  </a:cubicBezTo>
                  <a:cubicBezTo>
                    <a:pt x="17312" y="15863"/>
                    <a:pt x="18348" y="14077"/>
                    <a:pt x="19491" y="12386"/>
                  </a:cubicBezTo>
                  <a:close/>
                  <a:moveTo>
                    <a:pt x="21503" y="16113"/>
                  </a:moveTo>
                  <a:cubicBezTo>
                    <a:pt x="21455" y="19030"/>
                    <a:pt x="21598" y="21970"/>
                    <a:pt x="22087" y="24780"/>
                  </a:cubicBezTo>
                  <a:cubicBezTo>
                    <a:pt x="22027" y="24780"/>
                    <a:pt x="21944" y="24792"/>
                    <a:pt x="21896" y="24792"/>
                  </a:cubicBezTo>
                  <a:cubicBezTo>
                    <a:pt x="21301" y="23316"/>
                    <a:pt x="20801" y="21792"/>
                    <a:pt x="20408" y="20208"/>
                  </a:cubicBezTo>
                  <a:cubicBezTo>
                    <a:pt x="20741" y="18851"/>
                    <a:pt x="21110" y="17482"/>
                    <a:pt x="21503" y="16113"/>
                  </a:cubicBezTo>
                  <a:close/>
                  <a:moveTo>
                    <a:pt x="20027" y="21875"/>
                  </a:moveTo>
                  <a:cubicBezTo>
                    <a:pt x="20289" y="22923"/>
                    <a:pt x="20598" y="23935"/>
                    <a:pt x="20932" y="24923"/>
                  </a:cubicBezTo>
                  <a:cubicBezTo>
                    <a:pt x="20408" y="25030"/>
                    <a:pt x="19884" y="25197"/>
                    <a:pt x="19360" y="25423"/>
                  </a:cubicBezTo>
                  <a:cubicBezTo>
                    <a:pt x="19527" y="24245"/>
                    <a:pt x="19765" y="23054"/>
                    <a:pt x="20027" y="21875"/>
                  </a:cubicBezTo>
                  <a:close/>
                  <a:moveTo>
                    <a:pt x="21205" y="11398"/>
                  </a:moveTo>
                  <a:lnTo>
                    <a:pt x="21205" y="11398"/>
                  </a:lnTo>
                  <a:cubicBezTo>
                    <a:pt x="19848" y="16553"/>
                    <a:pt x="18288" y="21506"/>
                    <a:pt x="17765" y="26340"/>
                  </a:cubicBezTo>
                  <a:cubicBezTo>
                    <a:pt x="17645" y="26435"/>
                    <a:pt x="17538" y="26531"/>
                    <a:pt x="17443" y="26626"/>
                  </a:cubicBezTo>
                  <a:cubicBezTo>
                    <a:pt x="17479" y="21482"/>
                    <a:pt x="19050" y="16208"/>
                    <a:pt x="21205" y="11398"/>
                  </a:cubicBezTo>
                  <a:close/>
                  <a:moveTo>
                    <a:pt x="14752" y="23292"/>
                  </a:moveTo>
                  <a:cubicBezTo>
                    <a:pt x="14681" y="24983"/>
                    <a:pt x="14717" y="26697"/>
                    <a:pt x="14836" y="28364"/>
                  </a:cubicBezTo>
                  <a:cubicBezTo>
                    <a:pt x="14800" y="28281"/>
                    <a:pt x="14764" y="28197"/>
                    <a:pt x="14717" y="28102"/>
                  </a:cubicBezTo>
                  <a:cubicBezTo>
                    <a:pt x="14653" y="27944"/>
                    <a:pt x="14505" y="27860"/>
                    <a:pt x="14356" y="27860"/>
                  </a:cubicBezTo>
                  <a:cubicBezTo>
                    <a:pt x="14337" y="27860"/>
                    <a:pt x="14318" y="27861"/>
                    <a:pt x="14300" y="27864"/>
                  </a:cubicBezTo>
                  <a:cubicBezTo>
                    <a:pt x="14133" y="26531"/>
                    <a:pt x="14216" y="25185"/>
                    <a:pt x="14562" y="23840"/>
                  </a:cubicBezTo>
                  <a:cubicBezTo>
                    <a:pt x="14633" y="23661"/>
                    <a:pt x="14681" y="23471"/>
                    <a:pt x="14752" y="23292"/>
                  </a:cubicBezTo>
                  <a:close/>
                  <a:moveTo>
                    <a:pt x="21551" y="26566"/>
                  </a:moveTo>
                  <a:cubicBezTo>
                    <a:pt x="21670" y="26876"/>
                    <a:pt x="21813" y="27185"/>
                    <a:pt x="21932" y="27507"/>
                  </a:cubicBezTo>
                  <a:cubicBezTo>
                    <a:pt x="20836" y="27638"/>
                    <a:pt x="19884" y="28126"/>
                    <a:pt x="19229" y="29138"/>
                  </a:cubicBezTo>
                  <a:cubicBezTo>
                    <a:pt x="19705" y="27638"/>
                    <a:pt x="20479" y="26792"/>
                    <a:pt x="21551" y="26566"/>
                  </a:cubicBezTo>
                  <a:close/>
                  <a:moveTo>
                    <a:pt x="25897" y="25507"/>
                  </a:moveTo>
                  <a:lnTo>
                    <a:pt x="25897" y="25507"/>
                  </a:lnTo>
                  <a:cubicBezTo>
                    <a:pt x="29123" y="25911"/>
                    <a:pt x="32112" y="27483"/>
                    <a:pt x="34171" y="29793"/>
                  </a:cubicBezTo>
                  <a:cubicBezTo>
                    <a:pt x="33826" y="29555"/>
                    <a:pt x="33469" y="29364"/>
                    <a:pt x="33100" y="29233"/>
                  </a:cubicBezTo>
                  <a:cubicBezTo>
                    <a:pt x="33040" y="29209"/>
                    <a:pt x="32993" y="29198"/>
                    <a:pt x="32933" y="29198"/>
                  </a:cubicBezTo>
                  <a:cubicBezTo>
                    <a:pt x="31695" y="28364"/>
                    <a:pt x="30326" y="27721"/>
                    <a:pt x="28945" y="27340"/>
                  </a:cubicBezTo>
                  <a:cubicBezTo>
                    <a:pt x="27992" y="26578"/>
                    <a:pt x="26968" y="25959"/>
                    <a:pt x="25897" y="25507"/>
                  </a:cubicBezTo>
                  <a:close/>
                  <a:moveTo>
                    <a:pt x="28825" y="29364"/>
                  </a:moveTo>
                  <a:cubicBezTo>
                    <a:pt x="29552" y="30019"/>
                    <a:pt x="30302" y="30864"/>
                    <a:pt x="30945" y="31817"/>
                  </a:cubicBezTo>
                  <a:cubicBezTo>
                    <a:pt x="30076" y="30936"/>
                    <a:pt x="29123" y="30150"/>
                    <a:pt x="28123" y="29495"/>
                  </a:cubicBezTo>
                  <a:cubicBezTo>
                    <a:pt x="28349" y="29436"/>
                    <a:pt x="28587" y="29388"/>
                    <a:pt x="28825" y="29364"/>
                  </a:cubicBezTo>
                  <a:close/>
                  <a:moveTo>
                    <a:pt x="28123" y="31019"/>
                  </a:moveTo>
                  <a:lnTo>
                    <a:pt x="28123" y="31019"/>
                  </a:lnTo>
                  <a:cubicBezTo>
                    <a:pt x="28540" y="31329"/>
                    <a:pt x="28933" y="31686"/>
                    <a:pt x="29302" y="32115"/>
                  </a:cubicBezTo>
                  <a:cubicBezTo>
                    <a:pt x="30635" y="33400"/>
                    <a:pt x="31659" y="34889"/>
                    <a:pt x="32350" y="36567"/>
                  </a:cubicBezTo>
                  <a:cubicBezTo>
                    <a:pt x="31076" y="34615"/>
                    <a:pt x="29659" y="32805"/>
                    <a:pt x="28123" y="31019"/>
                  </a:cubicBezTo>
                  <a:close/>
                  <a:moveTo>
                    <a:pt x="26611" y="30138"/>
                  </a:moveTo>
                  <a:cubicBezTo>
                    <a:pt x="26718" y="30186"/>
                    <a:pt x="26813" y="30221"/>
                    <a:pt x="26909" y="30269"/>
                  </a:cubicBezTo>
                  <a:cubicBezTo>
                    <a:pt x="26670" y="30448"/>
                    <a:pt x="26539" y="30805"/>
                    <a:pt x="26789" y="31103"/>
                  </a:cubicBezTo>
                  <a:cubicBezTo>
                    <a:pt x="28397" y="33055"/>
                    <a:pt x="29778" y="35043"/>
                    <a:pt x="31076" y="37151"/>
                  </a:cubicBezTo>
                  <a:cubicBezTo>
                    <a:pt x="30790" y="36948"/>
                    <a:pt x="30528" y="36758"/>
                    <a:pt x="30254" y="36556"/>
                  </a:cubicBezTo>
                  <a:cubicBezTo>
                    <a:pt x="29218" y="34210"/>
                    <a:pt x="27468" y="31888"/>
                    <a:pt x="25706" y="30793"/>
                  </a:cubicBezTo>
                  <a:cubicBezTo>
                    <a:pt x="25980" y="30543"/>
                    <a:pt x="26301" y="30329"/>
                    <a:pt x="26611" y="30138"/>
                  </a:cubicBezTo>
                  <a:close/>
                  <a:moveTo>
                    <a:pt x="20682" y="30864"/>
                  </a:moveTo>
                  <a:lnTo>
                    <a:pt x="20682" y="30864"/>
                  </a:lnTo>
                  <a:cubicBezTo>
                    <a:pt x="20503" y="31567"/>
                    <a:pt x="20432" y="32365"/>
                    <a:pt x="20467" y="33293"/>
                  </a:cubicBezTo>
                  <a:cubicBezTo>
                    <a:pt x="20539" y="34686"/>
                    <a:pt x="21146" y="36294"/>
                    <a:pt x="22075" y="37818"/>
                  </a:cubicBezTo>
                  <a:cubicBezTo>
                    <a:pt x="21622" y="37449"/>
                    <a:pt x="21194" y="37056"/>
                    <a:pt x="20789" y="36663"/>
                  </a:cubicBezTo>
                  <a:cubicBezTo>
                    <a:pt x="19908" y="34984"/>
                    <a:pt x="19646" y="33174"/>
                    <a:pt x="20003" y="31222"/>
                  </a:cubicBezTo>
                  <a:cubicBezTo>
                    <a:pt x="20241" y="31091"/>
                    <a:pt x="20467" y="30983"/>
                    <a:pt x="20682" y="30864"/>
                  </a:cubicBezTo>
                  <a:close/>
                  <a:moveTo>
                    <a:pt x="31326" y="29710"/>
                  </a:moveTo>
                  <a:lnTo>
                    <a:pt x="31326" y="29710"/>
                  </a:lnTo>
                  <a:cubicBezTo>
                    <a:pt x="31731" y="29888"/>
                    <a:pt x="32112" y="30126"/>
                    <a:pt x="32504" y="30400"/>
                  </a:cubicBezTo>
                  <a:cubicBezTo>
                    <a:pt x="33338" y="31865"/>
                    <a:pt x="35422" y="36056"/>
                    <a:pt x="35267" y="38889"/>
                  </a:cubicBezTo>
                  <a:cubicBezTo>
                    <a:pt x="35029" y="38996"/>
                    <a:pt x="34743" y="39115"/>
                    <a:pt x="34433" y="39258"/>
                  </a:cubicBezTo>
                  <a:cubicBezTo>
                    <a:pt x="34469" y="38973"/>
                    <a:pt x="34493" y="38699"/>
                    <a:pt x="34493" y="38377"/>
                  </a:cubicBezTo>
                  <a:cubicBezTo>
                    <a:pt x="34481" y="38103"/>
                    <a:pt x="34433" y="37806"/>
                    <a:pt x="34374" y="37508"/>
                  </a:cubicBezTo>
                  <a:cubicBezTo>
                    <a:pt x="34350" y="34829"/>
                    <a:pt x="33159" y="32007"/>
                    <a:pt x="31326" y="29710"/>
                  </a:cubicBezTo>
                  <a:close/>
                  <a:moveTo>
                    <a:pt x="24158" y="33984"/>
                  </a:moveTo>
                  <a:lnTo>
                    <a:pt x="24158" y="33984"/>
                  </a:lnTo>
                  <a:cubicBezTo>
                    <a:pt x="25170" y="36103"/>
                    <a:pt x="26563" y="38008"/>
                    <a:pt x="28290" y="39532"/>
                  </a:cubicBezTo>
                  <a:cubicBezTo>
                    <a:pt x="28421" y="39782"/>
                    <a:pt x="28575" y="40044"/>
                    <a:pt x="28718" y="40306"/>
                  </a:cubicBezTo>
                  <a:cubicBezTo>
                    <a:pt x="27742" y="39413"/>
                    <a:pt x="26801" y="38484"/>
                    <a:pt x="25920" y="37484"/>
                  </a:cubicBezTo>
                  <a:cubicBezTo>
                    <a:pt x="23837" y="36258"/>
                    <a:pt x="23277" y="35079"/>
                    <a:pt x="24158" y="33984"/>
                  </a:cubicBezTo>
                  <a:close/>
                  <a:moveTo>
                    <a:pt x="23622" y="36937"/>
                  </a:moveTo>
                  <a:cubicBezTo>
                    <a:pt x="24813" y="38234"/>
                    <a:pt x="26135" y="39425"/>
                    <a:pt x="26909" y="40330"/>
                  </a:cubicBezTo>
                  <a:cubicBezTo>
                    <a:pt x="26468" y="40139"/>
                    <a:pt x="26075" y="39830"/>
                    <a:pt x="25682" y="39365"/>
                  </a:cubicBezTo>
                  <a:cubicBezTo>
                    <a:pt x="24611" y="38699"/>
                    <a:pt x="23956" y="37841"/>
                    <a:pt x="23622" y="36937"/>
                  </a:cubicBezTo>
                  <a:close/>
                  <a:moveTo>
                    <a:pt x="13883" y="30805"/>
                  </a:moveTo>
                  <a:cubicBezTo>
                    <a:pt x="14455" y="32472"/>
                    <a:pt x="15312" y="34127"/>
                    <a:pt x="16348" y="35698"/>
                  </a:cubicBezTo>
                  <a:cubicBezTo>
                    <a:pt x="17086" y="37615"/>
                    <a:pt x="18098" y="39425"/>
                    <a:pt x="19527" y="41020"/>
                  </a:cubicBezTo>
                  <a:cubicBezTo>
                    <a:pt x="18074" y="40235"/>
                    <a:pt x="16764" y="39246"/>
                    <a:pt x="15740" y="37853"/>
                  </a:cubicBezTo>
                  <a:cubicBezTo>
                    <a:pt x="14693" y="36472"/>
                    <a:pt x="13931" y="35043"/>
                    <a:pt x="13812" y="33258"/>
                  </a:cubicBezTo>
                  <a:cubicBezTo>
                    <a:pt x="13764" y="32722"/>
                    <a:pt x="13740" y="31567"/>
                    <a:pt x="13883" y="30805"/>
                  </a:cubicBezTo>
                  <a:close/>
                  <a:moveTo>
                    <a:pt x="23956" y="42140"/>
                  </a:moveTo>
                  <a:lnTo>
                    <a:pt x="23956" y="42140"/>
                  </a:lnTo>
                  <a:cubicBezTo>
                    <a:pt x="25051" y="42961"/>
                    <a:pt x="26206" y="43604"/>
                    <a:pt x="27337" y="43961"/>
                  </a:cubicBezTo>
                  <a:cubicBezTo>
                    <a:pt x="27170" y="44080"/>
                    <a:pt x="26992" y="44164"/>
                    <a:pt x="26813" y="44259"/>
                  </a:cubicBezTo>
                  <a:cubicBezTo>
                    <a:pt x="25789" y="43783"/>
                    <a:pt x="24813" y="42973"/>
                    <a:pt x="23956" y="42140"/>
                  </a:cubicBezTo>
                  <a:close/>
                  <a:moveTo>
                    <a:pt x="15848" y="39925"/>
                  </a:moveTo>
                  <a:lnTo>
                    <a:pt x="15848" y="39925"/>
                  </a:lnTo>
                  <a:cubicBezTo>
                    <a:pt x="18110" y="41997"/>
                    <a:pt x="21122" y="43545"/>
                    <a:pt x="23920" y="44330"/>
                  </a:cubicBezTo>
                  <a:cubicBezTo>
                    <a:pt x="23932" y="44342"/>
                    <a:pt x="23950" y="44342"/>
                    <a:pt x="23968" y="44342"/>
                  </a:cubicBezTo>
                  <a:cubicBezTo>
                    <a:pt x="23986" y="44342"/>
                    <a:pt x="24003" y="44342"/>
                    <a:pt x="24015" y="44354"/>
                  </a:cubicBezTo>
                  <a:lnTo>
                    <a:pt x="24420" y="44664"/>
                  </a:lnTo>
                  <a:cubicBezTo>
                    <a:pt x="24230" y="44652"/>
                    <a:pt x="24015" y="44628"/>
                    <a:pt x="23825" y="44592"/>
                  </a:cubicBezTo>
                  <a:cubicBezTo>
                    <a:pt x="20420" y="44390"/>
                    <a:pt x="17681" y="42533"/>
                    <a:pt x="15848" y="39925"/>
                  </a:cubicBezTo>
                  <a:close/>
                  <a:moveTo>
                    <a:pt x="31576" y="43533"/>
                  </a:moveTo>
                  <a:cubicBezTo>
                    <a:pt x="31981" y="43759"/>
                    <a:pt x="32433" y="43914"/>
                    <a:pt x="32909" y="43973"/>
                  </a:cubicBezTo>
                  <a:cubicBezTo>
                    <a:pt x="32065" y="44522"/>
                    <a:pt x="31033" y="44846"/>
                    <a:pt x="29780" y="44846"/>
                  </a:cubicBezTo>
                  <a:cubicBezTo>
                    <a:pt x="29621" y="44846"/>
                    <a:pt x="29457" y="44841"/>
                    <a:pt x="29290" y="44830"/>
                  </a:cubicBezTo>
                  <a:cubicBezTo>
                    <a:pt x="29718" y="44604"/>
                    <a:pt x="30135" y="44330"/>
                    <a:pt x="30552" y="44033"/>
                  </a:cubicBezTo>
                  <a:cubicBezTo>
                    <a:pt x="30909" y="43914"/>
                    <a:pt x="31254" y="43759"/>
                    <a:pt x="31576" y="43533"/>
                  </a:cubicBezTo>
                  <a:close/>
                  <a:moveTo>
                    <a:pt x="21039" y="45759"/>
                  </a:moveTo>
                  <a:lnTo>
                    <a:pt x="21039" y="45759"/>
                  </a:lnTo>
                  <a:cubicBezTo>
                    <a:pt x="21998" y="46017"/>
                    <a:pt x="22982" y="46150"/>
                    <a:pt x="23968" y="46150"/>
                  </a:cubicBezTo>
                  <a:cubicBezTo>
                    <a:pt x="24757" y="46150"/>
                    <a:pt x="25547" y="46065"/>
                    <a:pt x="26325" y="45890"/>
                  </a:cubicBezTo>
                  <a:cubicBezTo>
                    <a:pt x="27063" y="46307"/>
                    <a:pt x="27849" y="46676"/>
                    <a:pt x="28623" y="46890"/>
                  </a:cubicBezTo>
                  <a:cubicBezTo>
                    <a:pt x="27936" y="47022"/>
                    <a:pt x="27235" y="47087"/>
                    <a:pt x="26528" y="47087"/>
                  </a:cubicBezTo>
                  <a:cubicBezTo>
                    <a:pt x="24676" y="47087"/>
                    <a:pt x="22788" y="46638"/>
                    <a:pt x="21039" y="45759"/>
                  </a:cubicBezTo>
                  <a:close/>
                  <a:moveTo>
                    <a:pt x="29377" y="0"/>
                  </a:moveTo>
                  <a:cubicBezTo>
                    <a:pt x="29260" y="0"/>
                    <a:pt x="29135" y="24"/>
                    <a:pt x="29004" y="75"/>
                  </a:cubicBezTo>
                  <a:cubicBezTo>
                    <a:pt x="12454" y="6397"/>
                    <a:pt x="0" y="43259"/>
                    <a:pt x="22860" y="49676"/>
                  </a:cubicBezTo>
                  <a:cubicBezTo>
                    <a:pt x="24041" y="50009"/>
                    <a:pt x="25216" y="50166"/>
                    <a:pt x="26363" y="50166"/>
                  </a:cubicBezTo>
                  <a:cubicBezTo>
                    <a:pt x="32982" y="50166"/>
                    <a:pt x="38707" y="44944"/>
                    <a:pt x="39529" y="38044"/>
                  </a:cubicBezTo>
                  <a:cubicBezTo>
                    <a:pt x="40584" y="29154"/>
                    <a:pt x="32601" y="22601"/>
                    <a:pt x="24283" y="22601"/>
                  </a:cubicBezTo>
                  <a:cubicBezTo>
                    <a:pt x="24245" y="22601"/>
                    <a:pt x="24208" y="22601"/>
                    <a:pt x="24170" y="22601"/>
                  </a:cubicBezTo>
                  <a:cubicBezTo>
                    <a:pt x="23611" y="15255"/>
                    <a:pt x="25920" y="9600"/>
                    <a:pt x="29790" y="3254"/>
                  </a:cubicBezTo>
                  <a:cubicBezTo>
                    <a:pt x="30040" y="2837"/>
                    <a:pt x="29968" y="2420"/>
                    <a:pt x="29742" y="2111"/>
                  </a:cubicBezTo>
                  <a:cubicBezTo>
                    <a:pt x="29778" y="2099"/>
                    <a:pt x="29814" y="2063"/>
                    <a:pt x="29837" y="2051"/>
                  </a:cubicBezTo>
                  <a:cubicBezTo>
                    <a:pt x="30727" y="1511"/>
                    <a:pt x="30317" y="0"/>
                    <a:pt x="29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8685;p33">
            <a:extLst>
              <a:ext uri="{FF2B5EF4-FFF2-40B4-BE49-F238E27FC236}">
                <a16:creationId xmlns:a16="http://schemas.microsoft.com/office/drawing/2014/main" id="{7E192C07-0526-11FD-593F-225764D50F73}"/>
              </a:ext>
            </a:extLst>
          </p:cNvPr>
          <p:cNvGrpSpPr/>
          <p:nvPr/>
        </p:nvGrpSpPr>
        <p:grpSpPr>
          <a:xfrm>
            <a:off x="3445893" y="2491980"/>
            <a:ext cx="2252199" cy="93989"/>
            <a:chOff x="3445893" y="4053330"/>
            <a:chExt cx="2252199" cy="93989"/>
          </a:xfrm>
        </p:grpSpPr>
        <p:sp>
          <p:nvSpPr>
            <p:cNvPr id="14" name="Google Shape;8686;p33">
              <a:extLst>
                <a:ext uri="{FF2B5EF4-FFF2-40B4-BE49-F238E27FC236}">
                  <a16:creationId xmlns:a16="http://schemas.microsoft.com/office/drawing/2014/main" id="{0F1B08AF-EF6C-C019-B689-CBFBD0CBA1AF}"/>
                </a:ext>
              </a:extLst>
            </p:cNvPr>
            <p:cNvSpPr/>
            <p:nvPr/>
          </p:nvSpPr>
          <p:spPr>
            <a:xfrm>
              <a:off x="3445893" y="4088755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687;p33">
              <a:extLst>
                <a:ext uri="{FF2B5EF4-FFF2-40B4-BE49-F238E27FC236}">
                  <a16:creationId xmlns:a16="http://schemas.microsoft.com/office/drawing/2014/main" id="{9B940169-4D6A-9311-50FF-01643801D3A0}"/>
                </a:ext>
              </a:extLst>
            </p:cNvPr>
            <p:cNvSpPr/>
            <p:nvPr/>
          </p:nvSpPr>
          <p:spPr>
            <a:xfrm>
              <a:off x="3445893" y="4053330"/>
              <a:ext cx="2252199" cy="58564"/>
            </a:xfrm>
            <a:custGeom>
              <a:avLst/>
              <a:gdLst/>
              <a:ahLst/>
              <a:cxnLst/>
              <a:rect l="l" t="t" r="r" b="b"/>
              <a:pathLst>
                <a:path w="10344" h="617" extrusionOk="0">
                  <a:moveTo>
                    <a:pt x="371" y="0"/>
                  </a:moveTo>
                  <a:cubicBezTo>
                    <a:pt x="274" y="0"/>
                    <a:pt x="176" y="4"/>
                    <a:pt x="77" y="13"/>
                  </a:cubicBezTo>
                  <a:cubicBezTo>
                    <a:pt x="1" y="13"/>
                    <a:pt x="3" y="132"/>
                    <a:pt x="78" y="132"/>
                  </a:cubicBezTo>
                  <a:cubicBezTo>
                    <a:pt x="79" y="132"/>
                    <a:pt x="80" y="132"/>
                    <a:pt x="81" y="132"/>
                  </a:cubicBezTo>
                  <a:cubicBezTo>
                    <a:pt x="246" y="140"/>
                    <a:pt x="410" y="177"/>
                    <a:pt x="574" y="189"/>
                  </a:cubicBezTo>
                  <a:cubicBezTo>
                    <a:pt x="738" y="206"/>
                    <a:pt x="902" y="226"/>
                    <a:pt x="1062" y="247"/>
                  </a:cubicBezTo>
                  <a:cubicBezTo>
                    <a:pt x="1226" y="263"/>
                    <a:pt x="1395" y="271"/>
                    <a:pt x="1555" y="292"/>
                  </a:cubicBezTo>
                  <a:cubicBezTo>
                    <a:pt x="1719" y="317"/>
                    <a:pt x="1883" y="325"/>
                    <a:pt x="2047" y="349"/>
                  </a:cubicBezTo>
                  <a:cubicBezTo>
                    <a:pt x="2211" y="378"/>
                    <a:pt x="2375" y="431"/>
                    <a:pt x="2543" y="448"/>
                  </a:cubicBezTo>
                  <a:cubicBezTo>
                    <a:pt x="2712" y="464"/>
                    <a:pt x="2880" y="485"/>
                    <a:pt x="3052" y="497"/>
                  </a:cubicBezTo>
                  <a:cubicBezTo>
                    <a:pt x="3093" y="500"/>
                    <a:pt x="3134" y="501"/>
                    <a:pt x="3175" y="501"/>
                  </a:cubicBezTo>
                  <a:cubicBezTo>
                    <a:pt x="3273" y="501"/>
                    <a:pt x="3371" y="495"/>
                    <a:pt x="3470" y="495"/>
                  </a:cubicBezTo>
                  <a:cubicBezTo>
                    <a:pt x="3501" y="495"/>
                    <a:pt x="3531" y="496"/>
                    <a:pt x="3561" y="497"/>
                  </a:cubicBezTo>
                  <a:cubicBezTo>
                    <a:pt x="3729" y="501"/>
                    <a:pt x="3898" y="518"/>
                    <a:pt x="4066" y="526"/>
                  </a:cubicBezTo>
                  <a:cubicBezTo>
                    <a:pt x="4152" y="530"/>
                    <a:pt x="4235" y="530"/>
                    <a:pt x="4318" y="530"/>
                  </a:cubicBezTo>
                  <a:cubicBezTo>
                    <a:pt x="4400" y="530"/>
                    <a:pt x="4482" y="530"/>
                    <a:pt x="4566" y="534"/>
                  </a:cubicBezTo>
                  <a:cubicBezTo>
                    <a:pt x="4730" y="538"/>
                    <a:pt x="4895" y="591"/>
                    <a:pt x="5063" y="596"/>
                  </a:cubicBezTo>
                  <a:cubicBezTo>
                    <a:pt x="5078" y="596"/>
                    <a:pt x="5093" y="596"/>
                    <a:pt x="5108" y="596"/>
                  </a:cubicBezTo>
                  <a:cubicBezTo>
                    <a:pt x="5243" y="596"/>
                    <a:pt x="5380" y="583"/>
                    <a:pt x="5514" y="583"/>
                  </a:cubicBezTo>
                  <a:cubicBezTo>
                    <a:pt x="5529" y="583"/>
                    <a:pt x="5544" y="583"/>
                    <a:pt x="5559" y="583"/>
                  </a:cubicBezTo>
                  <a:cubicBezTo>
                    <a:pt x="5615" y="585"/>
                    <a:pt x="5671" y="585"/>
                    <a:pt x="5727" y="585"/>
                  </a:cubicBezTo>
                  <a:cubicBezTo>
                    <a:pt x="5837" y="585"/>
                    <a:pt x="5948" y="583"/>
                    <a:pt x="6060" y="583"/>
                  </a:cubicBezTo>
                  <a:cubicBezTo>
                    <a:pt x="6224" y="583"/>
                    <a:pt x="6392" y="616"/>
                    <a:pt x="6556" y="616"/>
                  </a:cubicBezTo>
                  <a:cubicBezTo>
                    <a:pt x="6721" y="616"/>
                    <a:pt x="6889" y="600"/>
                    <a:pt x="7053" y="600"/>
                  </a:cubicBezTo>
                  <a:cubicBezTo>
                    <a:pt x="7221" y="596"/>
                    <a:pt x="7385" y="563"/>
                    <a:pt x="7554" y="559"/>
                  </a:cubicBezTo>
                  <a:cubicBezTo>
                    <a:pt x="7570" y="558"/>
                    <a:pt x="7587" y="557"/>
                    <a:pt x="7603" y="557"/>
                  </a:cubicBezTo>
                  <a:cubicBezTo>
                    <a:pt x="7735" y="557"/>
                    <a:pt x="7869" y="580"/>
                    <a:pt x="8000" y="580"/>
                  </a:cubicBezTo>
                  <a:cubicBezTo>
                    <a:pt x="8017" y="580"/>
                    <a:pt x="8033" y="580"/>
                    <a:pt x="8050" y="579"/>
                  </a:cubicBezTo>
                  <a:cubicBezTo>
                    <a:pt x="8243" y="571"/>
                    <a:pt x="8428" y="522"/>
                    <a:pt x="8616" y="509"/>
                  </a:cubicBezTo>
                  <a:cubicBezTo>
                    <a:pt x="8805" y="497"/>
                    <a:pt x="8994" y="477"/>
                    <a:pt x="9178" y="460"/>
                  </a:cubicBezTo>
                  <a:cubicBezTo>
                    <a:pt x="9367" y="440"/>
                    <a:pt x="9560" y="448"/>
                    <a:pt x="9749" y="427"/>
                  </a:cubicBezTo>
                  <a:cubicBezTo>
                    <a:pt x="9938" y="403"/>
                    <a:pt x="10122" y="370"/>
                    <a:pt x="10311" y="341"/>
                  </a:cubicBezTo>
                  <a:cubicBezTo>
                    <a:pt x="10340" y="337"/>
                    <a:pt x="10344" y="267"/>
                    <a:pt x="10311" y="267"/>
                  </a:cubicBezTo>
                  <a:cubicBezTo>
                    <a:pt x="10143" y="271"/>
                    <a:pt x="9974" y="280"/>
                    <a:pt x="9810" y="284"/>
                  </a:cubicBezTo>
                  <a:cubicBezTo>
                    <a:pt x="9642" y="288"/>
                    <a:pt x="9474" y="308"/>
                    <a:pt x="9310" y="312"/>
                  </a:cubicBezTo>
                  <a:cubicBezTo>
                    <a:pt x="9141" y="317"/>
                    <a:pt x="8977" y="325"/>
                    <a:pt x="8809" y="329"/>
                  </a:cubicBezTo>
                  <a:cubicBezTo>
                    <a:pt x="8641" y="333"/>
                    <a:pt x="8477" y="345"/>
                    <a:pt x="8309" y="349"/>
                  </a:cubicBezTo>
                  <a:cubicBezTo>
                    <a:pt x="8296" y="350"/>
                    <a:pt x="8283" y="350"/>
                    <a:pt x="8270" y="350"/>
                  </a:cubicBezTo>
                  <a:cubicBezTo>
                    <a:pt x="8115" y="350"/>
                    <a:pt x="7963" y="329"/>
                    <a:pt x="7808" y="329"/>
                  </a:cubicBezTo>
                  <a:cubicBezTo>
                    <a:pt x="7640" y="333"/>
                    <a:pt x="7476" y="382"/>
                    <a:pt x="7307" y="386"/>
                  </a:cubicBezTo>
                  <a:cubicBezTo>
                    <a:pt x="7300" y="387"/>
                    <a:pt x="7293" y="387"/>
                    <a:pt x="7285" y="387"/>
                  </a:cubicBezTo>
                  <a:cubicBezTo>
                    <a:pt x="7132" y="387"/>
                    <a:pt x="6982" y="349"/>
                    <a:pt x="6829" y="349"/>
                  </a:cubicBezTo>
                  <a:cubicBezTo>
                    <a:pt x="6821" y="349"/>
                    <a:pt x="6814" y="349"/>
                    <a:pt x="6807" y="349"/>
                  </a:cubicBezTo>
                  <a:lnTo>
                    <a:pt x="6306" y="349"/>
                  </a:lnTo>
                  <a:cubicBezTo>
                    <a:pt x="6160" y="349"/>
                    <a:pt x="6011" y="362"/>
                    <a:pt x="5862" y="362"/>
                  </a:cubicBezTo>
                  <a:cubicBezTo>
                    <a:pt x="5843" y="362"/>
                    <a:pt x="5824" y="362"/>
                    <a:pt x="5806" y="362"/>
                  </a:cubicBezTo>
                  <a:cubicBezTo>
                    <a:pt x="5751" y="360"/>
                    <a:pt x="5696" y="360"/>
                    <a:pt x="5640" y="360"/>
                  </a:cubicBezTo>
                  <a:cubicBezTo>
                    <a:pt x="5529" y="360"/>
                    <a:pt x="5417" y="362"/>
                    <a:pt x="5305" y="362"/>
                  </a:cubicBezTo>
                  <a:cubicBezTo>
                    <a:pt x="5193" y="362"/>
                    <a:pt x="5082" y="365"/>
                    <a:pt x="4972" y="365"/>
                  </a:cubicBezTo>
                  <a:cubicBezTo>
                    <a:pt x="4916" y="365"/>
                    <a:pt x="4860" y="364"/>
                    <a:pt x="4804" y="362"/>
                  </a:cubicBezTo>
                  <a:cubicBezTo>
                    <a:pt x="4636" y="354"/>
                    <a:pt x="4472" y="329"/>
                    <a:pt x="4304" y="321"/>
                  </a:cubicBezTo>
                  <a:cubicBezTo>
                    <a:pt x="4220" y="317"/>
                    <a:pt x="4137" y="317"/>
                    <a:pt x="4053" y="317"/>
                  </a:cubicBezTo>
                  <a:cubicBezTo>
                    <a:pt x="3970" y="317"/>
                    <a:pt x="3887" y="317"/>
                    <a:pt x="3803" y="312"/>
                  </a:cubicBezTo>
                  <a:cubicBezTo>
                    <a:pt x="3635" y="308"/>
                    <a:pt x="3471" y="255"/>
                    <a:pt x="3307" y="247"/>
                  </a:cubicBezTo>
                  <a:cubicBezTo>
                    <a:pt x="3138" y="239"/>
                    <a:pt x="2974" y="230"/>
                    <a:pt x="2806" y="218"/>
                  </a:cubicBezTo>
                  <a:cubicBezTo>
                    <a:pt x="2638" y="210"/>
                    <a:pt x="2474" y="198"/>
                    <a:pt x="2305" y="185"/>
                  </a:cubicBezTo>
                  <a:cubicBezTo>
                    <a:pt x="2117" y="173"/>
                    <a:pt x="1924" y="173"/>
                    <a:pt x="1731" y="152"/>
                  </a:cubicBezTo>
                  <a:cubicBezTo>
                    <a:pt x="1542" y="136"/>
                    <a:pt x="1354" y="111"/>
                    <a:pt x="1165" y="79"/>
                  </a:cubicBezTo>
                  <a:cubicBezTo>
                    <a:pt x="984" y="50"/>
                    <a:pt x="804" y="21"/>
                    <a:pt x="623" y="9"/>
                  </a:cubicBezTo>
                  <a:cubicBezTo>
                    <a:pt x="539" y="3"/>
                    <a:pt x="456" y="0"/>
                    <a:pt x="3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AAB7C4B-773B-915E-3936-3813667FBDC2}"/>
              </a:ext>
            </a:extLst>
          </p:cNvPr>
          <p:cNvSpPr txBox="1"/>
          <p:nvPr/>
        </p:nvSpPr>
        <p:spPr>
          <a:xfrm>
            <a:off x="953574" y="4057209"/>
            <a:ext cx="8942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sz="2800" b="1">
                <a:solidFill>
                  <a:schemeClr val="tx1">
                    <a:lumMod val="95000"/>
                    <a:lumOff val="5000"/>
                  </a:schemeClr>
                </a:solidFill>
                <a:sym typeface="Sniglet"/>
              </a:rPr>
              <a:t>Requirements Engineering is an early lifecycle process </a:t>
            </a:r>
            <a:r>
              <a:rPr lang="en-CA" sz="2800">
                <a:solidFill>
                  <a:schemeClr val="tx1">
                    <a:lumMod val="95000"/>
                    <a:lumOff val="5000"/>
                  </a:schemeClr>
                </a:solidFill>
                <a:sym typeface="Sniglet"/>
              </a:rPr>
              <a:t>that precedes analysis, design, coding  and testing [1]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335FD0-C4D5-D11F-C93F-E2E2D5DA3FB6}"/>
              </a:ext>
            </a:extLst>
          </p:cNvPr>
          <p:cNvSpPr txBox="1"/>
          <p:nvPr/>
        </p:nvSpPr>
        <p:spPr>
          <a:xfrm>
            <a:off x="502170" y="6087377"/>
            <a:ext cx="107254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CA" sz="10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CA" sz="1000" b="0" i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Bencomo, Nelly, </a:t>
            </a:r>
            <a:r>
              <a:rPr lang="en-CA" sz="1000" b="0" i="0" err="1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Jin</a:t>
            </a:r>
            <a:r>
              <a:rPr lang="en-CA" sz="1000" b="0" i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LC Guo, Rachel Harrison, Hans-Martin </a:t>
            </a:r>
            <a:r>
              <a:rPr lang="en-CA" sz="1000" b="0" i="0" err="1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Heyn</a:t>
            </a:r>
            <a:r>
              <a:rPr lang="en-CA" sz="1000" b="0" i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Tim Menzies. "The Secret to Better AI and Better Software (Is Requirements Engineering)." </a:t>
            </a:r>
            <a:r>
              <a:rPr lang="en-CA" sz="1000" b="0" i="1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IEEE Software</a:t>
            </a:r>
            <a:r>
              <a:rPr lang="en-CA" sz="1000" b="0" i="0">
                <a:solidFill>
                  <a:schemeClr val="tx1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39, no. 1 (2021): 105-110.</a:t>
            </a:r>
            <a:r>
              <a:rPr lang="en-CA" sz="100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732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767" y="503414"/>
            <a:ext cx="10568066" cy="768741"/>
          </a:xfrm>
        </p:spPr>
        <p:txBody>
          <a:bodyPr>
            <a:noAutofit/>
          </a:bodyPr>
          <a:lstStyle/>
          <a:p>
            <a:r>
              <a:rPr lang="en-US"/>
              <a:t>Brief Introduction to Software Development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69568" y="1673458"/>
            <a:ext cx="4301067" cy="880529"/>
          </a:xfrm>
        </p:spPr>
        <p:txBody>
          <a:bodyPr>
            <a:no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A simplified Linear model of software development process:</a:t>
            </a:r>
          </a:p>
        </p:txBody>
      </p:sp>
      <p:sp>
        <p:nvSpPr>
          <p:cNvPr id="8" name="Rectangle 7"/>
          <p:cNvSpPr/>
          <p:nvPr/>
        </p:nvSpPr>
        <p:spPr>
          <a:xfrm>
            <a:off x="2476497" y="1247486"/>
            <a:ext cx="1253071" cy="73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/>
              <a:t>Inception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26343" y="2113723"/>
            <a:ext cx="1422425" cy="67411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/>
              <a:t>Knowledge Elicitation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48734" y="2941242"/>
            <a:ext cx="1368430" cy="6349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/>
              <a:t>Requirements Analysis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13967" y="3746571"/>
            <a:ext cx="1337733" cy="6719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/>
              <a:t>Design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200900" y="4551921"/>
            <a:ext cx="1354667" cy="6603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00" b="1"/>
              <a:t>Implementation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55566" y="5329778"/>
            <a:ext cx="1498600" cy="56938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/>
              <a:t>Testing</a:t>
            </a:r>
          </a:p>
        </p:txBody>
      </p:sp>
      <p:sp>
        <p:nvSpPr>
          <p:cNvPr id="20" name="Bent Arrow 19"/>
          <p:cNvSpPr/>
          <p:nvPr/>
        </p:nvSpPr>
        <p:spPr>
          <a:xfrm rot="5400000">
            <a:off x="3826941" y="1305382"/>
            <a:ext cx="748001" cy="868680"/>
          </a:xfrm>
          <a:prstGeom prst="ben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ent Arrow 20"/>
          <p:cNvSpPr/>
          <p:nvPr/>
        </p:nvSpPr>
        <p:spPr>
          <a:xfrm rot="5400000">
            <a:off x="5091234" y="2169309"/>
            <a:ext cx="663335" cy="812799"/>
          </a:xfrm>
          <a:prstGeom prst="ben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Bent Arrow 21"/>
          <p:cNvSpPr/>
          <p:nvPr/>
        </p:nvSpPr>
        <p:spPr>
          <a:xfrm rot="5400000">
            <a:off x="6158030" y="3011680"/>
            <a:ext cx="663335" cy="745067"/>
          </a:xfrm>
          <a:prstGeom prst="ben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Bent Arrow 22"/>
          <p:cNvSpPr/>
          <p:nvPr/>
        </p:nvSpPr>
        <p:spPr>
          <a:xfrm rot="5400000">
            <a:off x="7326432" y="3765164"/>
            <a:ext cx="663335" cy="812799"/>
          </a:xfrm>
          <a:prstGeom prst="ben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Bent Arrow 23"/>
          <p:cNvSpPr/>
          <p:nvPr/>
        </p:nvSpPr>
        <p:spPr>
          <a:xfrm rot="5400000">
            <a:off x="8630299" y="4591711"/>
            <a:ext cx="663335" cy="812799"/>
          </a:xfrm>
          <a:prstGeom prst="ben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33084-75B9-7341-B65C-C9A59F0D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r>
              <a:rPr lang="en-CA"/>
              <a:t>M. Moussavi – SENG 471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889372D-AA74-5243-9615-389D5F65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BAD7302-FBF9-754F-9149-3C6BAA5EB07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38A2F-AD63-4210-9DB5-8346DEA91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 anchorCtr="0">
            <a:normAutofit/>
          </a:bodyPr>
          <a:lstStyle/>
          <a:p>
            <a:r>
              <a:rPr lang="en-US">
                <a:cs typeface="Calibri"/>
              </a:rPr>
              <a:t>RE</a:t>
            </a:r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DCBA193F-018A-4297-9655-B28E8BD7AA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6901" y="1525943"/>
            <a:ext cx="4766367" cy="347255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0012E-7AA6-406F-81F1-CCAAF32C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A08A7E4-156A-4BFD-853E-32BBAE294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054" y="980667"/>
            <a:ext cx="3524491" cy="4986296"/>
          </a:xfrm>
          <a:prstGeom prst="rect">
            <a:avLst/>
          </a:prstGeom>
        </p:spPr>
      </p:pic>
      <p:pic>
        <p:nvPicPr>
          <p:cNvPr id="7" name="Picture 5" descr="Text, whiteboard&#10;&#10;Description automatically generated">
            <a:extLst>
              <a:ext uri="{FF2B5EF4-FFF2-40B4-BE49-F238E27FC236}">
                <a16:creationId xmlns:a16="http://schemas.microsoft.com/office/drawing/2014/main" id="{CE950485-40A2-6941-B76E-B760D2F610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1" b="68907"/>
          <a:stretch/>
        </p:blipFill>
        <p:spPr>
          <a:xfrm>
            <a:off x="3092837" y="5176453"/>
            <a:ext cx="3952220" cy="103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81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C09CD-EB3A-400E-AC12-285578B01FE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200" b="1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3D72B056-73FD-B74C-93D7-F6AC56648E50}" type="slidenum">
              <a:rPr lang="en-US" smtClean="0"/>
              <a:pPr/>
              <a:t>9</a:t>
            </a:fld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B2FA9D-BC77-488D-9B70-97966B91DB8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erriweather"/>
              <a:buNone/>
              <a:defRPr sz="2800" b="1" i="0" u="none" strike="noStrike" cap="none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 lang="en-CA" sz="2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611DB-E33A-46BC-B6B3-7220DB407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53" y="537371"/>
            <a:ext cx="7116435" cy="60533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632CCF-B966-49E2-A1B0-15716F969891}"/>
              </a:ext>
            </a:extLst>
          </p:cNvPr>
          <p:cNvSpPr/>
          <p:nvPr/>
        </p:nvSpPr>
        <p:spPr>
          <a:xfrm>
            <a:off x="191344" y="6550223"/>
            <a:ext cx="72728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/>
              <a:t>https://systemsplusgroup.blogspot.com/2017/02/requirement-elicitation-techniques.html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7A3E24-EDEC-4EF3-B6D9-530B23B1B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389" y="2132856"/>
            <a:ext cx="3339024" cy="2350781"/>
          </a:xfrm>
          <a:prstGeom prst="ellipse">
            <a:avLst/>
          </a:prstGeom>
          <a:ln w="28575" cap="rnd">
            <a:solidFill>
              <a:srgbClr val="333333"/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2E9127-3614-43AB-810A-91FC63DEA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4192" y="4427972"/>
            <a:ext cx="3339024" cy="2430029"/>
          </a:xfrm>
          <a:prstGeom prst="ellipse">
            <a:avLst/>
          </a:prstGeom>
          <a:ln w="28575" cap="rnd">
            <a:solidFill>
              <a:srgbClr val="333333"/>
            </a:solidFill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66138C-294E-4CF6-8A06-067304981E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946" y="676191"/>
            <a:ext cx="3211516" cy="2207701"/>
          </a:xfrm>
          <a:prstGeom prst="ellipse">
            <a:avLst/>
          </a:prstGeom>
          <a:ln w="28575" cap="rnd">
            <a:solidFill>
              <a:srgbClr val="333333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158477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UCalgary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D6001C"/>
      </a:accent1>
      <a:accent2>
        <a:srgbClr val="FFA300"/>
      </a:accent2>
      <a:accent3>
        <a:srgbClr val="FF671F"/>
      </a:accent3>
      <a:accent4>
        <a:srgbClr val="B5BD00"/>
      </a:accent4>
      <a:accent5>
        <a:srgbClr val="CE0058"/>
      </a:accent5>
      <a:accent6>
        <a:srgbClr val="A6192E"/>
      </a:accent6>
      <a:hlink>
        <a:srgbClr val="D6001C"/>
      </a:hlink>
      <a:folHlink>
        <a:srgbClr val="8C857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lourish - Widescreen" id="{F6CC2102-09BA-8D48-BD89-B404254B96EA}" vid="{C0B2F5DA-6ECF-7747-98C6-3BCF38F6A7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D735855909F14FB6250141B48BB436" ma:contentTypeVersion="0" ma:contentTypeDescription="Create a new document." ma:contentTypeScope="" ma:versionID="2668d068a3d15d27978d94907a5ce0c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9568D1-9CD6-4DD2-BE7F-4D4E9CED01FA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6138259-B6CD-44D7-A052-3E3A39B4F6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B082F3-D39D-4FDC-94C3-3492979229E5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NLP for RE </vt:lpstr>
      <vt:lpstr>Course Outline</vt:lpstr>
      <vt:lpstr>Intros</vt:lpstr>
      <vt:lpstr>Learning Goals</vt:lpstr>
      <vt:lpstr>PowerPoint Presentation</vt:lpstr>
      <vt:lpstr>PowerPoint Presentation</vt:lpstr>
      <vt:lpstr>Brief Introduction to Software Development Process</vt:lpstr>
      <vt:lpstr>RE</vt:lpstr>
      <vt:lpstr>PowerPoint Presentation</vt:lpstr>
      <vt:lpstr>PowerPoint Presentation</vt:lpstr>
      <vt:lpstr>NLP and Machine learning</vt:lpstr>
      <vt:lpstr>Natural Language Processing (NLP)</vt:lpstr>
      <vt:lpstr>What Industry Application of NLP?</vt:lpstr>
      <vt:lpstr>Applications NLP (and ML)  in RE: Examples</vt:lpstr>
      <vt:lpstr>NLP for RE Tools</vt:lpstr>
      <vt:lpstr>Software Projects are Textual in Nature </vt:lpstr>
      <vt:lpstr>Textual Data in Software Projects </vt:lpstr>
      <vt:lpstr>Textual Software Project Data and Retrieval</vt:lpstr>
      <vt:lpstr>Importance of NLP in Software Engineering</vt:lpstr>
      <vt:lpstr>References</vt:lpstr>
      <vt:lpstr>SURVEY (strongly disagree; disagree; neutral; agree; strongly agree)</vt:lpstr>
      <vt:lpstr>PowerPoint Presentation</vt:lpstr>
      <vt:lpstr>PowerPoint Presentation</vt:lpstr>
      <vt:lpstr>Dilbert on number of requirements </vt:lpstr>
      <vt:lpstr>Dilbert on changing requirements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Multicenter brain MR datasets</dc:title>
  <dc:creator>mariana bento</dc:creator>
  <cp:revision>61</cp:revision>
  <dcterms:created xsi:type="dcterms:W3CDTF">2021-01-26T17:26:08Z</dcterms:created>
  <dcterms:modified xsi:type="dcterms:W3CDTF">2022-07-08T18:48:00Z</dcterms:modified>
</cp:coreProperties>
</file>